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48" r:id="rId1"/>
  </p:sldMasterIdLst>
  <p:notesMasterIdLst>
    <p:notesMasterId r:id="rId25"/>
  </p:notesMasterIdLst>
  <p:sldIdLst>
    <p:sldId id="256" r:id="rId2"/>
    <p:sldId id="257" r:id="rId3"/>
    <p:sldId id="275" r:id="rId4"/>
    <p:sldId id="258" r:id="rId5"/>
    <p:sldId id="260" r:id="rId6"/>
    <p:sldId id="278" r:id="rId7"/>
    <p:sldId id="276" r:id="rId8"/>
    <p:sldId id="273" r:id="rId9"/>
    <p:sldId id="265" r:id="rId10"/>
    <p:sldId id="261" r:id="rId11"/>
    <p:sldId id="266" r:id="rId12"/>
    <p:sldId id="267" r:id="rId13"/>
    <p:sldId id="268" r:id="rId14"/>
    <p:sldId id="279" r:id="rId15"/>
    <p:sldId id="283" r:id="rId16"/>
    <p:sldId id="284" r:id="rId17"/>
    <p:sldId id="285" r:id="rId18"/>
    <p:sldId id="286" r:id="rId19"/>
    <p:sldId id="281" r:id="rId20"/>
    <p:sldId id="271" r:id="rId21"/>
    <p:sldId id="282" r:id="rId22"/>
    <p:sldId id="277" r:id="rId23"/>
    <p:sldId id="272" r:id="rId2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BE9"/>
    <a:srgbClr val="CDF2F7"/>
    <a:srgbClr val="5B9BD5"/>
    <a:srgbClr val="D3F8F0"/>
    <a:srgbClr val="4DB3D9"/>
    <a:srgbClr val="C8F1F0"/>
    <a:srgbClr val="E7FAF4"/>
    <a:srgbClr val="3EA7DE"/>
    <a:srgbClr val="3795C4"/>
    <a:srgbClr val="57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9DDE3-16F9-477A-8B97-E813389BDC1C}" v="46" dt="2025-07-14T14:55:56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36" autoAdjust="0"/>
    <p:restoredTop sz="93464" autoAdjust="0"/>
  </p:normalViewPr>
  <p:slideViewPr>
    <p:cSldViewPr snapToGrid="0">
      <p:cViewPr varScale="1">
        <p:scale>
          <a:sx n="74" d="100"/>
          <a:sy n="74" d="100"/>
        </p:scale>
        <p:origin x="1162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tmeh Zoabi" userId="9b058a06195f1f08" providerId="LiveId" clId="{CAF9DDE3-16F9-477A-8B97-E813389BDC1C}"/>
    <pc:docChg chg="undo custSel modSld">
      <pc:chgData name="Fatmeh Zoabi" userId="9b058a06195f1f08" providerId="LiveId" clId="{CAF9DDE3-16F9-477A-8B97-E813389BDC1C}" dt="2025-07-14T14:55:56.391" v="193" actId="1076"/>
      <pc:docMkLst>
        <pc:docMk/>
      </pc:docMkLst>
      <pc:sldChg chg="addSp delSp modSp">
        <pc:chgData name="Fatmeh Zoabi" userId="9b058a06195f1f08" providerId="LiveId" clId="{CAF9DDE3-16F9-477A-8B97-E813389BDC1C}" dt="2025-07-14T14:55:56.391" v="193" actId="1076"/>
        <pc:sldMkLst>
          <pc:docMk/>
          <pc:sldMk cId="474912410" sldId="256"/>
        </pc:sldMkLst>
        <pc:picChg chg="del">
          <ac:chgData name="Fatmeh Zoabi" userId="9b058a06195f1f08" providerId="LiveId" clId="{CAF9DDE3-16F9-477A-8B97-E813389BDC1C}" dt="2025-07-14T14:52:55.638" v="182" actId="478"/>
          <ac:picMkLst>
            <pc:docMk/>
            <pc:sldMk cId="474912410" sldId="256"/>
            <ac:picMk id="5" creationId="{0D85318B-B39C-4F83-9A22-13803B06C46E}"/>
          </ac:picMkLst>
        </pc:picChg>
        <pc:picChg chg="add mod">
          <ac:chgData name="Fatmeh Zoabi" userId="9b058a06195f1f08" providerId="LiveId" clId="{CAF9DDE3-16F9-477A-8B97-E813389BDC1C}" dt="2025-07-14T14:55:56.391" v="193" actId="1076"/>
          <ac:picMkLst>
            <pc:docMk/>
            <pc:sldMk cId="474912410" sldId="256"/>
            <ac:picMk id="1026" creationId="{D777940D-E31F-E28D-656D-CEC56F13ABA5}"/>
          </ac:picMkLst>
        </pc:picChg>
      </pc:sldChg>
      <pc:sldChg chg="modSp mod">
        <pc:chgData name="Fatmeh Zoabi" userId="9b058a06195f1f08" providerId="LiveId" clId="{CAF9DDE3-16F9-477A-8B97-E813389BDC1C}" dt="2025-07-13T20:37:39.822" v="6" actId="1076"/>
        <pc:sldMkLst>
          <pc:docMk/>
          <pc:sldMk cId="1020780888" sldId="257"/>
        </pc:sldMkLst>
        <pc:spChg chg="mod">
          <ac:chgData name="Fatmeh Zoabi" userId="9b058a06195f1f08" providerId="LiveId" clId="{CAF9DDE3-16F9-477A-8B97-E813389BDC1C}" dt="2025-07-13T20:37:15.275" v="2" actId="1076"/>
          <ac:spMkLst>
            <pc:docMk/>
            <pc:sldMk cId="1020780888" sldId="257"/>
            <ac:spMk id="2" creationId="{00000000-0000-0000-0000-000000000000}"/>
          </ac:spMkLst>
        </pc:spChg>
        <pc:spChg chg="mod">
          <ac:chgData name="Fatmeh Zoabi" userId="9b058a06195f1f08" providerId="LiveId" clId="{CAF9DDE3-16F9-477A-8B97-E813389BDC1C}" dt="2025-07-13T20:37:09.603" v="1" actId="1076"/>
          <ac:spMkLst>
            <pc:docMk/>
            <pc:sldMk cId="1020780888" sldId="257"/>
            <ac:spMk id="3" creationId="{991BAC16-D0E1-6305-DD91-C6CE2DF09637}"/>
          </ac:spMkLst>
        </pc:spChg>
        <pc:graphicFrameChg chg="mod">
          <ac:chgData name="Fatmeh Zoabi" userId="9b058a06195f1f08" providerId="LiveId" clId="{CAF9DDE3-16F9-477A-8B97-E813389BDC1C}" dt="2025-07-13T20:37:39.822" v="6" actId="1076"/>
          <ac:graphicFrameMkLst>
            <pc:docMk/>
            <pc:sldMk cId="1020780888" sldId="257"/>
            <ac:graphicFrameMk id="27" creationId="{4A85C400-E978-5C00-2715-580C2319D7D5}"/>
          </ac:graphicFrameMkLst>
        </pc:graphicFrame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4" creationId="{DAD6E5BC-5000-EFA6-7027-C3478A206080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13" creationId="{8D0660F2-E494-3D98-943A-6BC995630849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15" creationId="{B6326C9B-1A3E-14F2-74E1-CB8D641D523F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17" creationId="{EF7AE823-9ACF-A529-3B09-2D9B046608B3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19" creationId="{938AB339-3644-F0F3-0BEC-DF67A0A5B1EA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21" creationId="{F0A04BFA-FB9C-C816-1E38-94048F58379A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23" creationId="{686F2200-2E9E-06BC-F9E5-004CBDE973FE}"/>
          </ac:picMkLst>
        </pc:picChg>
        <pc:picChg chg="mod">
          <ac:chgData name="Fatmeh Zoabi" userId="9b058a06195f1f08" providerId="LiveId" clId="{CAF9DDE3-16F9-477A-8B97-E813389BDC1C}" dt="2025-07-13T20:37:34.519" v="5" actId="1076"/>
          <ac:picMkLst>
            <pc:docMk/>
            <pc:sldMk cId="1020780888" sldId="257"/>
            <ac:picMk id="25" creationId="{462E4165-4FAC-6957-F49C-3FC2C72790AF}"/>
          </ac:picMkLst>
        </pc:picChg>
      </pc:sldChg>
      <pc:sldChg chg="modSp mod">
        <pc:chgData name="Fatmeh Zoabi" userId="9b058a06195f1f08" providerId="LiveId" clId="{CAF9DDE3-16F9-477A-8B97-E813389BDC1C}" dt="2025-07-13T20:43:33.286" v="72" actId="115"/>
        <pc:sldMkLst>
          <pc:docMk/>
          <pc:sldMk cId="72428622" sldId="258"/>
        </pc:sldMkLst>
        <pc:spChg chg="mod">
          <ac:chgData name="Fatmeh Zoabi" userId="9b058a06195f1f08" providerId="LiveId" clId="{CAF9DDE3-16F9-477A-8B97-E813389BDC1C}" dt="2025-07-13T20:40:17.245" v="42" actId="1076"/>
          <ac:spMkLst>
            <pc:docMk/>
            <pc:sldMk cId="72428622" sldId="258"/>
            <ac:spMk id="3" creationId="{BAA1A43A-41C4-E5A8-894C-0C2E618F220B}"/>
          </ac:spMkLst>
        </pc:spChg>
        <pc:spChg chg="mod">
          <ac:chgData name="Fatmeh Zoabi" userId="9b058a06195f1f08" providerId="LiveId" clId="{CAF9DDE3-16F9-477A-8B97-E813389BDC1C}" dt="2025-07-13T20:43:33.286" v="72" actId="115"/>
          <ac:spMkLst>
            <pc:docMk/>
            <pc:sldMk cId="72428622" sldId="258"/>
            <ac:spMk id="25" creationId="{9F48670B-CF51-B1D6-DF5C-D55868174A36}"/>
          </ac:spMkLst>
        </pc:spChg>
        <pc:spChg chg="mod">
          <ac:chgData name="Fatmeh Zoabi" userId="9b058a06195f1f08" providerId="LiveId" clId="{CAF9DDE3-16F9-477A-8B97-E813389BDC1C}" dt="2025-07-13T20:40:12.672" v="41" actId="1076"/>
          <ac:spMkLst>
            <pc:docMk/>
            <pc:sldMk cId="72428622" sldId="258"/>
            <ac:spMk id="29" creationId="{05086D9B-EFD4-2D60-FDE9-FC1A4960ADF2}"/>
          </ac:spMkLst>
        </pc:spChg>
      </pc:sldChg>
      <pc:sldChg chg="modSp mod">
        <pc:chgData name="Fatmeh Zoabi" userId="9b058a06195f1f08" providerId="LiveId" clId="{CAF9DDE3-16F9-477A-8B97-E813389BDC1C}" dt="2025-07-13T20:44:39.236" v="98" actId="20577"/>
        <pc:sldMkLst>
          <pc:docMk/>
          <pc:sldMk cId="1166079258" sldId="260"/>
        </pc:sldMkLst>
        <pc:spChg chg="mod">
          <ac:chgData name="Fatmeh Zoabi" userId="9b058a06195f1f08" providerId="LiveId" clId="{CAF9DDE3-16F9-477A-8B97-E813389BDC1C}" dt="2025-07-13T20:44:39.236" v="98" actId="20577"/>
          <ac:spMkLst>
            <pc:docMk/>
            <pc:sldMk cId="1166079258" sldId="260"/>
            <ac:spMk id="3" creationId="{00000000-0000-0000-0000-000000000000}"/>
          </ac:spMkLst>
        </pc:spChg>
      </pc:sldChg>
      <pc:sldChg chg="modSp mod">
        <pc:chgData name="Fatmeh Zoabi" userId="9b058a06195f1f08" providerId="LiveId" clId="{CAF9DDE3-16F9-477A-8B97-E813389BDC1C}" dt="2025-07-13T20:46:00" v="100" actId="20577"/>
        <pc:sldMkLst>
          <pc:docMk/>
          <pc:sldMk cId="4137967972" sldId="267"/>
        </pc:sldMkLst>
        <pc:spChg chg="mod">
          <ac:chgData name="Fatmeh Zoabi" userId="9b058a06195f1f08" providerId="LiveId" clId="{CAF9DDE3-16F9-477A-8B97-E813389BDC1C}" dt="2025-07-13T20:41:17.436" v="53" actId="1076"/>
          <ac:spMkLst>
            <pc:docMk/>
            <pc:sldMk cId="4137967972" sldId="267"/>
            <ac:spMk id="2" creationId="{00000000-0000-0000-0000-000000000000}"/>
          </ac:spMkLst>
        </pc:spChg>
        <pc:spChg chg="mod">
          <ac:chgData name="Fatmeh Zoabi" userId="9b058a06195f1f08" providerId="LiveId" clId="{CAF9DDE3-16F9-477A-8B97-E813389BDC1C}" dt="2025-07-13T20:46:00" v="100" actId="20577"/>
          <ac:spMkLst>
            <pc:docMk/>
            <pc:sldMk cId="4137967972" sldId="267"/>
            <ac:spMk id="3" creationId="{00000000-0000-0000-0000-000000000000}"/>
          </ac:spMkLst>
        </pc:spChg>
        <pc:spChg chg="mod">
          <ac:chgData name="Fatmeh Zoabi" userId="9b058a06195f1f08" providerId="LiveId" clId="{CAF9DDE3-16F9-477A-8B97-E813389BDC1C}" dt="2025-07-13T20:45:49.376" v="99" actId="14100"/>
          <ac:spMkLst>
            <pc:docMk/>
            <pc:sldMk cId="4137967972" sldId="267"/>
            <ac:spMk id="4" creationId="{82E3B68E-92CA-13CB-3F62-9251A6371EDC}"/>
          </ac:spMkLst>
        </pc:spChg>
        <pc:spChg chg="mod">
          <ac:chgData name="Fatmeh Zoabi" userId="9b058a06195f1f08" providerId="LiveId" clId="{CAF9DDE3-16F9-477A-8B97-E813389BDC1C}" dt="2025-07-13T20:41:14.020" v="52" actId="1076"/>
          <ac:spMkLst>
            <pc:docMk/>
            <pc:sldMk cId="4137967972" sldId="267"/>
            <ac:spMk id="6" creationId="{AC8CA2E0-F8DA-E1E0-24F1-EB9FCD6EC7CE}"/>
          </ac:spMkLst>
        </pc:spChg>
      </pc:sldChg>
      <pc:sldChg chg="modSp mod">
        <pc:chgData name="Fatmeh Zoabi" userId="9b058a06195f1f08" providerId="LiveId" clId="{CAF9DDE3-16F9-477A-8B97-E813389BDC1C}" dt="2025-07-13T20:52:02.484" v="179" actId="404"/>
        <pc:sldMkLst>
          <pc:docMk/>
          <pc:sldMk cId="2502162341" sldId="268"/>
        </pc:sldMkLst>
        <pc:spChg chg="mod">
          <ac:chgData name="Fatmeh Zoabi" userId="9b058a06195f1f08" providerId="LiveId" clId="{CAF9DDE3-16F9-477A-8B97-E813389BDC1C}" dt="2025-07-13T20:41:28.308" v="54" actId="1076"/>
          <ac:spMkLst>
            <pc:docMk/>
            <pc:sldMk cId="2502162341" sldId="268"/>
            <ac:spMk id="2" creationId="{B6E6AA9F-7CC3-D60A-49A0-3E0C53359ADE}"/>
          </ac:spMkLst>
        </pc:spChg>
        <pc:spChg chg="mod">
          <ac:chgData name="Fatmeh Zoabi" userId="9b058a06195f1f08" providerId="LiveId" clId="{CAF9DDE3-16F9-477A-8B97-E813389BDC1C}" dt="2025-07-13T20:52:02.484" v="179" actId="404"/>
          <ac:spMkLst>
            <pc:docMk/>
            <pc:sldMk cId="2502162341" sldId="268"/>
            <ac:spMk id="3" creationId="{00000000-0000-0000-0000-000000000000}"/>
          </ac:spMkLst>
        </pc:spChg>
      </pc:sldChg>
      <pc:sldChg chg="modSp mod">
        <pc:chgData name="Fatmeh Zoabi" userId="9b058a06195f1f08" providerId="LiveId" clId="{CAF9DDE3-16F9-477A-8B97-E813389BDC1C}" dt="2025-07-13T20:40:31.047" v="44" actId="1076"/>
        <pc:sldMkLst>
          <pc:docMk/>
          <pc:sldMk cId="1003819259" sldId="273"/>
        </pc:sldMkLst>
        <pc:spChg chg="mod">
          <ac:chgData name="Fatmeh Zoabi" userId="9b058a06195f1f08" providerId="LiveId" clId="{CAF9DDE3-16F9-477A-8B97-E813389BDC1C}" dt="2025-07-13T20:40:31.047" v="44" actId="1076"/>
          <ac:spMkLst>
            <pc:docMk/>
            <pc:sldMk cId="1003819259" sldId="273"/>
            <ac:spMk id="4" creationId="{142224B7-1D99-2C13-4A98-60AD09214924}"/>
          </ac:spMkLst>
        </pc:spChg>
      </pc:sldChg>
      <pc:sldChg chg="modSp mod">
        <pc:chgData name="Fatmeh Zoabi" userId="9b058a06195f1f08" providerId="LiveId" clId="{CAF9DDE3-16F9-477A-8B97-E813389BDC1C}" dt="2025-07-13T20:43:11.531" v="66" actId="1076"/>
        <pc:sldMkLst>
          <pc:docMk/>
          <pc:sldMk cId="1335051793" sldId="275"/>
        </pc:sldMkLst>
        <pc:spChg chg="mod">
          <ac:chgData name="Fatmeh Zoabi" userId="9b058a06195f1f08" providerId="LiveId" clId="{CAF9DDE3-16F9-477A-8B97-E813389BDC1C}" dt="2025-07-13T20:40:04.238" v="39" actId="1076"/>
          <ac:spMkLst>
            <pc:docMk/>
            <pc:sldMk cId="1335051793" sldId="275"/>
            <ac:spMk id="2" creationId="{7AFF0EC8-9BE9-B4EA-861E-F902C9207A6D}"/>
          </ac:spMkLst>
        </pc:spChg>
        <pc:spChg chg="mod">
          <ac:chgData name="Fatmeh Zoabi" userId="9b058a06195f1f08" providerId="LiveId" clId="{CAF9DDE3-16F9-477A-8B97-E813389BDC1C}" dt="2025-07-13T20:42:23.102" v="63" actId="113"/>
          <ac:spMkLst>
            <pc:docMk/>
            <pc:sldMk cId="1335051793" sldId="275"/>
            <ac:spMk id="11" creationId="{98A5230C-3214-CEA5-9450-C7D148D93F69}"/>
          </ac:spMkLst>
        </pc:spChg>
        <pc:spChg chg="mod">
          <ac:chgData name="Fatmeh Zoabi" userId="9b058a06195f1f08" providerId="LiveId" clId="{CAF9DDE3-16F9-477A-8B97-E813389BDC1C}" dt="2025-07-13T20:39:51.265" v="36" actId="14100"/>
          <ac:spMkLst>
            <pc:docMk/>
            <pc:sldMk cId="1335051793" sldId="275"/>
            <ac:spMk id="12" creationId="{418332B9-6CE3-599A-A555-8ACCA1EBEADD}"/>
          </ac:spMkLst>
        </pc:spChg>
        <pc:spChg chg="mod">
          <ac:chgData name="Fatmeh Zoabi" userId="9b058a06195f1f08" providerId="LiveId" clId="{CAF9DDE3-16F9-477A-8B97-E813389BDC1C}" dt="2025-07-13T20:39:41.022" v="33" actId="14100"/>
          <ac:spMkLst>
            <pc:docMk/>
            <pc:sldMk cId="1335051793" sldId="275"/>
            <ac:spMk id="13" creationId="{04F8532A-5959-D27C-FDA0-F3B4E465DC09}"/>
          </ac:spMkLst>
        </pc:spChg>
        <pc:spChg chg="mod">
          <ac:chgData name="Fatmeh Zoabi" userId="9b058a06195f1f08" providerId="LiveId" clId="{CAF9DDE3-16F9-477A-8B97-E813389BDC1C}" dt="2025-07-13T20:39:45.256" v="34" actId="14100"/>
          <ac:spMkLst>
            <pc:docMk/>
            <pc:sldMk cId="1335051793" sldId="275"/>
            <ac:spMk id="14" creationId="{09AABDDE-B5BD-3912-1ADA-BCB97F8CC2BA}"/>
          </ac:spMkLst>
        </pc:spChg>
        <pc:picChg chg="mod">
          <ac:chgData name="Fatmeh Zoabi" userId="9b058a06195f1f08" providerId="LiveId" clId="{CAF9DDE3-16F9-477A-8B97-E813389BDC1C}" dt="2025-07-13T20:43:11.531" v="66" actId="1076"/>
          <ac:picMkLst>
            <pc:docMk/>
            <pc:sldMk cId="1335051793" sldId="275"/>
            <ac:picMk id="4" creationId="{DDEAEA91-882A-EB52-BF94-E8183A5E5228}"/>
          </ac:picMkLst>
        </pc:picChg>
      </pc:sldChg>
      <pc:sldChg chg="modSp mod">
        <pc:chgData name="Fatmeh Zoabi" userId="9b058a06195f1f08" providerId="LiveId" clId="{CAF9DDE3-16F9-477A-8B97-E813389BDC1C}" dt="2025-07-13T20:40:25.704" v="43" actId="1076"/>
        <pc:sldMkLst>
          <pc:docMk/>
          <pc:sldMk cId="3361161545" sldId="276"/>
        </pc:sldMkLst>
        <pc:spChg chg="mod">
          <ac:chgData name="Fatmeh Zoabi" userId="9b058a06195f1f08" providerId="LiveId" clId="{CAF9DDE3-16F9-477A-8B97-E813389BDC1C}" dt="2025-07-13T20:40:25.704" v="43" actId="1076"/>
          <ac:spMkLst>
            <pc:docMk/>
            <pc:sldMk cId="3361161545" sldId="276"/>
            <ac:spMk id="3" creationId="{1E947BB1-C8BF-453D-676E-AE4731EA51DF}"/>
          </ac:spMkLst>
        </pc:spChg>
      </pc:sldChg>
      <pc:sldChg chg="modSp mod">
        <pc:chgData name="Fatmeh Zoabi" userId="9b058a06195f1f08" providerId="LiveId" clId="{CAF9DDE3-16F9-477A-8B97-E813389BDC1C}" dt="2025-07-13T20:52:39.330" v="181" actId="1076"/>
        <pc:sldMkLst>
          <pc:docMk/>
          <pc:sldMk cId="1219338795" sldId="277"/>
        </pc:sldMkLst>
        <pc:spChg chg="mod">
          <ac:chgData name="Fatmeh Zoabi" userId="9b058a06195f1f08" providerId="LiveId" clId="{CAF9DDE3-16F9-477A-8B97-E813389BDC1C}" dt="2025-07-13T20:52:39.330" v="181" actId="1076"/>
          <ac:spMkLst>
            <pc:docMk/>
            <pc:sldMk cId="1219338795" sldId="277"/>
            <ac:spMk id="3" creationId="{DD7F8F69-4586-8954-FA69-6545917AB70E}"/>
          </ac:spMkLst>
        </pc:spChg>
      </pc:sldChg>
      <pc:sldChg chg="modSp mod">
        <pc:chgData name="Fatmeh Zoabi" userId="9b058a06195f1f08" providerId="LiveId" clId="{CAF9DDE3-16F9-477A-8B97-E813389BDC1C}" dt="2025-07-13T20:52:30.918" v="180" actId="113"/>
        <pc:sldMkLst>
          <pc:docMk/>
          <pc:sldMk cId="3040651761" sldId="282"/>
        </pc:sldMkLst>
        <pc:spChg chg="mod">
          <ac:chgData name="Fatmeh Zoabi" userId="9b058a06195f1f08" providerId="LiveId" clId="{CAF9DDE3-16F9-477A-8B97-E813389BDC1C}" dt="2025-07-13T20:52:30.918" v="180" actId="113"/>
          <ac:spMkLst>
            <pc:docMk/>
            <pc:sldMk cId="3040651761" sldId="282"/>
            <ac:spMk id="5" creationId="{C4356B5F-4584-A3B6-664D-17D25D303583}"/>
          </ac:spMkLst>
        </pc:spChg>
      </pc:sldChg>
      <pc:sldChg chg="addSp modSp mod modNotesTx">
        <pc:chgData name="Fatmeh Zoabi" userId="9b058a06195f1f08" providerId="LiveId" clId="{CAF9DDE3-16F9-477A-8B97-E813389BDC1C}" dt="2025-07-13T20:51:42.463" v="177" actId="1076"/>
        <pc:sldMkLst>
          <pc:docMk/>
          <pc:sldMk cId="419286391" sldId="283"/>
        </pc:sldMkLst>
        <pc:spChg chg="mod">
          <ac:chgData name="Fatmeh Zoabi" userId="9b058a06195f1f08" providerId="LiveId" clId="{CAF9DDE3-16F9-477A-8B97-E813389BDC1C}" dt="2025-07-13T20:51:18.388" v="172" actId="113"/>
          <ac:spMkLst>
            <pc:docMk/>
            <pc:sldMk cId="419286391" sldId="283"/>
            <ac:spMk id="3" creationId="{00000000-0000-0000-0000-000000000000}"/>
          </ac:spMkLst>
        </pc:spChg>
        <pc:spChg chg="add mod ord">
          <ac:chgData name="Fatmeh Zoabi" userId="9b058a06195f1f08" providerId="LiveId" clId="{CAF9DDE3-16F9-477A-8B97-E813389BDC1C}" dt="2025-07-13T20:50:59.378" v="169" actId="167"/>
          <ac:spMkLst>
            <pc:docMk/>
            <pc:sldMk cId="419286391" sldId="283"/>
            <ac:spMk id="4" creationId="{5CFDF798-EA04-02BE-9ECD-E550CD8B20AA}"/>
          </ac:spMkLst>
        </pc:spChg>
        <pc:spChg chg="add mod ord">
          <ac:chgData name="Fatmeh Zoabi" userId="9b058a06195f1f08" providerId="LiveId" clId="{CAF9DDE3-16F9-477A-8B97-E813389BDC1C}" dt="2025-07-13T20:51:34.095" v="176" actId="167"/>
          <ac:spMkLst>
            <pc:docMk/>
            <pc:sldMk cId="419286391" sldId="283"/>
            <ac:spMk id="5" creationId="{EAD95837-625F-EFEB-2A67-FE7E835FD81E}"/>
          </ac:spMkLst>
        </pc:spChg>
        <pc:picChg chg="mod">
          <ac:chgData name="Fatmeh Zoabi" userId="9b058a06195f1f08" providerId="LiveId" clId="{CAF9DDE3-16F9-477A-8B97-E813389BDC1C}" dt="2025-07-13T20:51:42.463" v="177" actId="1076"/>
          <ac:picMkLst>
            <pc:docMk/>
            <pc:sldMk cId="419286391" sldId="283"/>
            <ac:picMk id="18" creationId="{00000000-0000-0000-0000-000000000000}"/>
          </ac:picMkLst>
        </pc:picChg>
      </pc:sldChg>
      <pc:sldChg chg="addSp modSp mod">
        <pc:chgData name="Fatmeh Zoabi" userId="9b058a06195f1f08" providerId="LiveId" clId="{CAF9DDE3-16F9-477A-8B97-E813389BDC1C}" dt="2025-07-13T20:48:59.854" v="140" actId="167"/>
        <pc:sldMkLst>
          <pc:docMk/>
          <pc:sldMk cId="4154179288" sldId="284"/>
        </pc:sldMkLst>
        <pc:spChg chg="mod">
          <ac:chgData name="Fatmeh Zoabi" userId="9b058a06195f1f08" providerId="LiveId" clId="{CAF9DDE3-16F9-477A-8B97-E813389BDC1C}" dt="2025-07-13T20:48:39.640" v="134" actId="14100"/>
          <ac:spMkLst>
            <pc:docMk/>
            <pc:sldMk cId="4154179288" sldId="284"/>
            <ac:spMk id="2" creationId="{00000000-0000-0000-0000-000000000000}"/>
          </ac:spMkLst>
        </pc:spChg>
        <pc:spChg chg="add mod ord">
          <ac:chgData name="Fatmeh Zoabi" userId="9b058a06195f1f08" providerId="LiveId" clId="{CAF9DDE3-16F9-477A-8B97-E813389BDC1C}" dt="2025-07-13T20:48:59.854" v="140" actId="167"/>
          <ac:spMkLst>
            <pc:docMk/>
            <pc:sldMk cId="4154179288" sldId="284"/>
            <ac:spMk id="4" creationId="{A9D32E5C-A08C-017C-DCC7-46A1C931E127}"/>
          </ac:spMkLst>
        </pc:spChg>
      </pc:sldChg>
      <pc:sldChg chg="addSp modSp mod">
        <pc:chgData name="Fatmeh Zoabi" userId="9b058a06195f1f08" providerId="LiveId" clId="{CAF9DDE3-16F9-477A-8B97-E813389BDC1C}" dt="2025-07-13T20:49:17.664" v="146" actId="14100"/>
        <pc:sldMkLst>
          <pc:docMk/>
          <pc:sldMk cId="322718874" sldId="285"/>
        </pc:sldMkLst>
        <pc:spChg chg="mod">
          <ac:chgData name="Fatmeh Zoabi" userId="9b058a06195f1f08" providerId="LiveId" clId="{CAF9DDE3-16F9-477A-8B97-E813389BDC1C}" dt="2025-07-13T20:47:57.463" v="122" actId="1076"/>
          <ac:spMkLst>
            <pc:docMk/>
            <pc:sldMk cId="322718874" sldId="285"/>
            <ac:spMk id="2" creationId="{00000000-0000-0000-0000-000000000000}"/>
          </ac:spMkLst>
        </pc:spChg>
        <pc:spChg chg="mod">
          <ac:chgData name="Fatmeh Zoabi" userId="9b058a06195f1f08" providerId="LiveId" clId="{CAF9DDE3-16F9-477A-8B97-E813389BDC1C}" dt="2025-07-13T20:48:16.641" v="128" actId="20577"/>
          <ac:spMkLst>
            <pc:docMk/>
            <pc:sldMk cId="322718874" sldId="285"/>
            <ac:spMk id="3" creationId="{00000000-0000-0000-0000-000000000000}"/>
          </ac:spMkLst>
        </pc:spChg>
        <pc:spChg chg="add mod ord">
          <ac:chgData name="Fatmeh Zoabi" userId="9b058a06195f1f08" providerId="LiveId" clId="{CAF9DDE3-16F9-477A-8B97-E813389BDC1C}" dt="2025-07-13T20:49:17.664" v="146" actId="14100"/>
          <ac:spMkLst>
            <pc:docMk/>
            <pc:sldMk cId="322718874" sldId="285"/>
            <ac:spMk id="8" creationId="{2FDAB353-2A8D-F5AB-C0B3-5FFA78B7BD8F}"/>
          </ac:spMkLst>
        </pc:spChg>
        <pc:picChg chg="mod">
          <ac:chgData name="Fatmeh Zoabi" userId="9b058a06195f1f08" providerId="LiveId" clId="{CAF9DDE3-16F9-477A-8B97-E813389BDC1C}" dt="2025-07-13T20:48:14.689" v="127" actId="1076"/>
          <ac:picMkLst>
            <pc:docMk/>
            <pc:sldMk cId="322718874" sldId="285"/>
            <ac:picMk id="5" creationId="{00000000-0000-0000-0000-000000000000}"/>
          </ac:picMkLst>
        </pc:picChg>
        <pc:picChg chg="mod">
          <ac:chgData name="Fatmeh Zoabi" userId="9b058a06195f1f08" providerId="LiveId" clId="{CAF9DDE3-16F9-477A-8B97-E813389BDC1C}" dt="2025-07-13T20:48:22.314" v="129" actId="14100"/>
          <ac:picMkLst>
            <pc:docMk/>
            <pc:sldMk cId="322718874" sldId="285"/>
            <ac:picMk id="6" creationId="{00000000-0000-0000-0000-000000000000}"/>
          </ac:picMkLst>
        </pc:picChg>
      </pc:sldChg>
      <pc:sldChg chg="addSp modSp mod">
        <pc:chgData name="Fatmeh Zoabi" userId="9b058a06195f1f08" providerId="LiveId" clId="{CAF9DDE3-16F9-477A-8B97-E813389BDC1C}" dt="2025-07-13T20:49:35.335" v="155" actId="14100"/>
        <pc:sldMkLst>
          <pc:docMk/>
          <pc:sldMk cId="2166085873" sldId="286"/>
        </pc:sldMkLst>
        <pc:spChg chg="mod">
          <ac:chgData name="Fatmeh Zoabi" userId="9b058a06195f1f08" providerId="LiveId" clId="{CAF9DDE3-16F9-477A-8B97-E813389BDC1C}" dt="2025-07-13T20:49:30.904" v="153" actId="1076"/>
          <ac:spMkLst>
            <pc:docMk/>
            <pc:sldMk cId="2166085873" sldId="286"/>
            <ac:spMk id="2" creationId="{00000000-0000-0000-0000-000000000000}"/>
          </ac:spMkLst>
        </pc:spChg>
        <pc:spChg chg="mod">
          <ac:chgData name="Fatmeh Zoabi" userId="9b058a06195f1f08" providerId="LiveId" clId="{CAF9DDE3-16F9-477A-8B97-E813389BDC1C}" dt="2025-07-13T20:47:42.414" v="119" actId="1076"/>
          <ac:spMkLst>
            <pc:docMk/>
            <pc:sldMk cId="2166085873" sldId="286"/>
            <ac:spMk id="4" creationId="{00000000-0000-0000-0000-000000000000}"/>
          </ac:spMkLst>
        </pc:spChg>
        <pc:spChg chg="add mod ord">
          <ac:chgData name="Fatmeh Zoabi" userId="9b058a06195f1f08" providerId="LiveId" clId="{CAF9DDE3-16F9-477A-8B97-E813389BDC1C}" dt="2025-07-13T20:49:35.335" v="155" actId="14100"/>
          <ac:spMkLst>
            <pc:docMk/>
            <pc:sldMk cId="2166085873" sldId="286"/>
            <ac:spMk id="6" creationId="{290F5FC5-44D3-156E-5AFA-88DCE8D81F7D}"/>
          </ac:spMkLst>
        </pc:spChg>
        <pc:picChg chg="mod">
          <ac:chgData name="Fatmeh Zoabi" userId="9b058a06195f1f08" providerId="LiveId" clId="{CAF9DDE3-16F9-477A-8B97-E813389BDC1C}" dt="2025-07-13T20:47:44.368" v="120" actId="1076"/>
          <ac:picMkLst>
            <pc:docMk/>
            <pc:sldMk cId="2166085873" sldId="286"/>
            <ac:picMk id="5" creationId="{00000000-0000-0000-0000-000000000000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21.svg"/><Relationship Id="rId9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21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EA578-1D9B-47CF-B052-233E73EB9F6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2B06A-FCDA-4D99-876C-F262C0513830}">
      <dgm:prSet/>
      <dgm:spPr/>
      <dgm:t>
        <a:bodyPr/>
        <a:lstStyle/>
        <a:p>
          <a:r>
            <a:rPr lang="en-US" b="1" dirty="0"/>
            <a:t>Problem Overview</a:t>
          </a:r>
          <a:endParaRPr lang="en-US" dirty="0"/>
        </a:p>
      </dgm:t>
    </dgm:pt>
    <dgm:pt modelId="{93BA91EC-7334-4E18-982B-0DE5AEA71B22}" type="parTrans" cxnId="{3556F320-E575-48C0-91DE-142A305DA034}">
      <dgm:prSet/>
      <dgm:spPr/>
      <dgm:t>
        <a:bodyPr/>
        <a:lstStyle/>
        <a:p>
          <a:endParaRPr lang="en-US"/>
        </a:p>
      </dgm:t>
    </dgm:pt>
    <dgm:pt modelId="{ACED5830-A8A6-40A8-A0FF-5859790B2B0E}" type="sibTrans" cxnId="{3556F320-E575-48C0-91DE-142A305DA034}">
      <dgm:prSet/>
      <dgm:spPr/>
      <dgm:t>
        <a:bodyPr/>
        <a:lstStyle/>
        <a:p>
          <a:endParaRPr lang="en-US"/>
        </a:p>
      </dgm:t>
    </dgm:pt>
    <dgm:pt modelId="{E8367FE5-00E8-4884-B24E-3EFFDAF680EA}">
      <dgm:prSet/>
      <dgm:spPr/>
      <dgm:t>
        <a:bodyPr/>
        <a:lstStyle/>
        <a:p>
          <a:r>
            <a:rPr lang="en-US" b="1" dirty="0"/>
            <a:t>Motivation</a:t>
          </a:r>
          <a:endParaRPr lang="en-US" dirty="0"/>
        </a:p>
      </dgm:t>
    </dgm:pt>
    <dgm:pt modelId="{D5E5B19C-8A07-4DA1-AB76-D6DB8A9C41B1}" type="parTrans" cxnId="{3E24D101-1599-4405-BD2E-395A4264F483}">
      <dgm:prSet/>
      <dgm:spPr/>
      <dgm:t>
        <a:bodyPr/>
        <a:lstStyle/>
        <a:p>
          <a:endParaRPr lang="en-US"/>
        </a:p>
      </dgm:t>
    </dgm:pt>
    <dgm:pt modelId="{254BBD6D-E76E-4410-8A4B-EA4A7C96D43F}" type="sibTrans" cxnId="{3E24D101-1599-4405-BD2E-395A4264F483}">
      <dgm:prSet/>
      <dgm:spPr/>
      <dgm:t>
        <a:bodyPr/>
        <a:lstStyle/>
        <a:p>
          <a:endParaRPr lang="en-US"/>
        </a:p>
      </dgm:t>
    </dgm:pt>
    <dgm:pt modelId="{4D31AA5D-D0D2-4C6D-AB44-D76A6A068995}">
      <dgm:prSet/>
      <dgm:spPr/>
      <dgm:t>
        <a:bodyPr/>
        <a:lstStyle/>
        <a:p>
          <a:r>
            <a:rPr lang="en-US" b="1" dirty="0"/>
            <a:t>Definitions</a:t>
          </a:r>
          <a:endParaRPr lang="en-US" dirty="0"/>
        </a:p>
      </dgm:t>
    </dgm:pt>
    <dgm:pt modelId="{F5DCFA56-FD5F-4EFF-9146-DA8C0855AEC4}" type="parTrans" cxnId="{8E930606-5B95-4325-B1A2-64BA92F7E7CD}">
      <dgm:prSet/>
      <dgm:spPr/>
      <dgm:t>
        <a:bodyPr/>
        <a:lstStyle/>
        <a:p>
          <a:endParaRPr lang="en-US"/>
        </a:p>
      </dgm:t>
    </dgm:pt>
    <dgm:pt modelId="{337795B1-80FB-49EA-928D-1C79C1E163BC}" type="sibTrans" cxnId="{8E930606-5B95-4325-B1A2-64BA92F7E7CD}">
      <dgm:prSet/>
      <dgm:spPr/>
      <dgm:t>
        <a:bodyPr/>
        <a:lstStyle/>
        <a:p>
          <a:endParaRPr lang="en-US"/>
        </a:p>
      </dgm:t>
    </dgm:pt>
    <dgm:pt modelId="{01B7006A-C2CE-4C74-B3CD-DE55D20A4C1E}">
      <dgm:prSet/>
      <dgm:spPr/>
      <dgm:t>
        <a:bodyPr/>
        <a:lstStyle/>
        <a:p>
          <a:r>
            <a:rPr lang="en-US" b="1" dirty="0"/>
            <a:t>Weak/Strong Segment Example</a:t>
          </a:r>
        </a:p>
      </dgm:t>
    </dgm:pt>
    <dgm:pt modelId="{99D88140-6DB5-4390-BDBE-54BDCE2AB66C}" type="parTrans" cxnId="{58A717B1-B31D-4959-9DB1-12CDDD0A06B8}">
      <dgm:prSet/>
      <dgm:spPr/>
      <dgm:t>
        <a:bodyPr/>
        <a:lstStyle/>
        <a:p>
          <a:endParaRPr lang="en-US"/>
        </a:p>
      </dgm:t>
    </dgm:pt>
    <dgm:pt modelId="{21DA81EB-8FAF-46AD-A39E-FCCF295CDDFB}" type="sibTrans" cxnId="{58A717B1-B31D-4959-9DB1-12CDDD0A06B8}">
      <dgm:prSet/>
      <dgm:spPr/>
      <dgm:t>
        <a:bodyPr/>
        <a:lstStyle/>
        <a:p>
          <a:endParaRPr lang="en-US"/>
        </a:p>
      </dgm:t>
    </dgm:pt>
    <dgm:pt modelId="{03771D21-CAE0-470F-8094-8E4375A316D4}">
      <dgm:prSet/>
      <dgm:spPr/>
      <dgm:t>
        <a:bodyPr/>
        <a:lstStyle/>
        <a:p>
          <a:r>
            <a:rPr lang="en-US" b="1" dirty="0"/>
            <a:t>Problem/Challenge and solution</a:t>
          </a:r>
          <a:endParaRPr lang="en-US" dirty="0"/>
        </a:p>
      </dgm:t>
    </dgm:pt>
    <dgm:pt modelId="{34505092-F331-435F-AC98-951B027E3E3A}" type="parTrans" cxnId="{3CBB7F16-6932-479C-84CD-309FBD4211B5}">
      <dgm:prSet/>
      <dgm:spPr/>
      <dgm:t>
        <a:bodyPr/>
        <a:lstStyle/>
        <a:p>
          <a:endParaRPr lang="en-US"/>
        </a:p>
      </dgm:t>
    </dgm:pt>
    <dgm:pt modelId="{1DA1D5F4-CB26-4784-9294-2AA40E5B99A3}" type="sibTrans" cxnId="{3CBB7F16-6932-479C-84CD-309FBD4211B5}">
      <dgm:prSet/>
      <dgm:spPr/>
      <dgm:t>
        <a:bodyPr/>
        <a:lstStyle/>
        <a:p>
          <a:endParaRPr lang="en-US"/>
        </a:p>
      </dgm:t>
    </dgm:pt>
    <dgm:pt modelId="{51DFC7A8-936C-4B91-AAFD-616AF203A180}">
      <dgm:prSet/>
      <dgm:spPr/>
      <dgm:t>
        <a:bodyPr/>
        <a:lstStyle/>
        <a:p>
          <a:r>
            <a:rPr lang="en-US" b="1" dirty="0"/>
            <a:t>Step-by-Step Algorithm</a:t>
          </a:r>
          <a:endParaRPr lang="en-US" dirty="0"/>
        </a:p>
      </dgm:t>
    </dgm:pt>
    <dgm:pt modelId="{C304A6E7-EA0C-4A1E-A34F-3086AFBA6400}" type="parTrans" cxnId="{3823D1A3-3AD3-4671-BB39-18B6468B78FD}">
      <dgm:prSet/>
      <dgm:spPr/>
      <dgm:t>
        <a:bodyPr/>
        <a:lstStyle/>
        <a:p>
          <a:endParaRPr lang="en-US"/>
        </a:p>
      </dgm:t>
    </dgm:pt>
    <dgm:pt modelId="{582422E7-04DE-4C77-B03C-E07723E9223D}" type="sibTrans" cxnId="{3823D1A3-3AD3-4671-BB39-18B6468B78FD}">
      <dgm:prSet/>
      <dgm:spPr/>
      <dgm:t>
        <a:bodyPr/>
        <a:lstStyle/>
        <a:p>
          <a:endParaRPr lang="en-US"/>
        </a:p>
      </dgm:t>
    </dgm:pt>
    <dgm:pt modelId="{DAAB4CF3-6DD4-4879-B64E-168BA23840FE}">
      <dgm:prSet/>
      <dgm:spPr/>
      <dgm:t>
        <a:bodyPr/>
        <a:lstStyle/>
        <a:p>
          <a:r>
            <a:rPr lang="en-US" b="1" dirty="0"/>
            <a:t>Pseudocode Summary </a:t>
          </a:r>
          <a:endParaRPr lang="en-US" dirty="0"/>
        </a:p>
      </dgm:t>
    </dgm:pt>
    <dgm:pt modelId="{3E8E9C7A-1F3C-4E4D-9333-440184223A1C}" type="parTrans" cxnId="{5E549E98-60E5-4EA5-9566-0EADF4E2A5F0}">
      <dgm:prSet/>
      <dgm:spPr/>
      <dgm:t>
        <a:bodyPr/>
        <a:lstStyle/>
        <a:p>
          <a:endParaRPr lang="en-US"/>
        </a:p>
      </dgm:t>
    </dgm:pt>
    <dgm:pt modelId="{592702FA-5F37-4157-84EA-736DEDE023A2}" type="sibTrans" cxnId="{5E549E98-60E5-4EA5-9566-0EADF4E2A5F0}">
      <dgm:prSet/>
      <dgm:spPr/>
      <dgm:t>
        <a:bodyPr/>
        <a:lstStyle/>
        <a:p>
          <a:endParaRPr lang="en-US"/>
        </a:p>
      </dgm:t>
    </dgm:pt>
    <dgm:pt modelId="{7B5F50CC-367D-4102-9EE7-7E0B200DAE2A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59EA0128-1E18-4E6F-9BEE-8D8EFBB4E756}" type="parTrans" cxnId="{24A1AEC3-C727-42F1-82C7-9264E7232823}">
      <dgm:prSet/>
      <dgm:spPr/>
      <dgm:t>
        <a:bodyPr/>
        <a:lstStyle/>
        <a:p>
          <a:endParaRPr lang="en-IL"/>
        </a:p>
      </dgm:t>
    </dgm:pt>
    <dgm:pt modelId="{67AA8752-6710-4EFF-B640-B83096429099}" type="sibTrans" cxnId="{24A1AEC3-C727-42F1-82C7-9264E7232823}">
      <dgm:prSet/>
      <dgm:spPr/>
      <dgm:t>
        <a:bodyPr/>
        <a:lstStyle/>
        <a:p>
          <a:endParaRPr lang="en-IL"/>
        </a:p>
      </dgm:t>
    </dgm:pt>
    <dgm:pt modelId="{A51DD98B-25FC-4EEA-966A-1169069307F4}" type="pres">
      <dgm:prSet presAssocID="{CAAEA578-1D9B-47CF-B052-233E73EB9F6E}" presName="vert0" presStyleCnt="0">
        <dgm:presLayoutVars>
          <dgm:dir/>
          <dgm:animOne val="branch"/>
          <dgm:animLvl val="lvl"/>
        </dgm:presLayoutVars>
      </dgm:prSet>
      <dgm:spPr/>
    </dgm:pt>
    <dgm:pt modelId="{169E309F-81B9-4FEB-9355-9BA34E9A2F2D}" type="pres">
      <dgm:prSet presAssocID="{A042B06A-FCDA-4D99-876C-F262C0513830}" presName="thickLine" presStyleLbl="alignNode1" presStyleIdx="0" presStyleCnt="8"/>
      <dgm:spPr/>
    </dgm:pt>
    <dgm:pt modelId="{8E61FFD6-7405-477F-9A08-C6A026EFFBFB}" type="pres">
      <dgm:prSet presAssocID="{A042B06A-FCDA-4D99-876C-F262C0513830}" presName="horz1" presStyleCnt="0"/>
      <dgm:spPr/>
    </dgm:pt>
    <dgm:pt modelId="{89982278-2B05-4AC9-8C81-134A6B52EDEA}" type="pres">
      <dgm:prSet presAssocID="{A042B06A-FCDA-4D99-876C-F262C0513830}" presName="tx1" presStyleLbl="revTx" presStyleIdx="0" presStyleCnt="8"/>
      <dgm:spPr/>
    </dgm:pt>
    <dgm:pt modelId="{91311816-5B40-470A-8FCF-48AB285F351A}" type="pres">
      <dgm:prSet presAssocID="{A042B06A-FCDA-4D99-876C-F262C0513830}" presName="vert1" presStyleCnt="0"/>
      <dgm:spPr/>
    </dgm:pt>
    <dgm:pt modelId="{1DA5829E-D9E5-42AC-A4FD-157EAEEB9AA4}" type="pres">
      <dgm:prSet presAssocID="{E8367FE5-00E8-4884-B24E-3EFFDAF680EA}" presName="thickLine" presStyleLbl="alignNode1" presStyleIdx="1" presStyleCnt="8"/>
      <dgm:spPr/>
    </dgm:pt>
    <dgm:pt modelId="{56492241-355B-4453-B649-848CCB4CDAF2}" type="pres">
      <dgm:prSet presAssocID="{E8367FE5-00E8-4884-B24E-3EFFDAF680EA}" presName="horz1" presStyleCnt="0"/>
      <dgm:spPr/>
    </dgm:pt>
    <dgm:pt modelId="{D62CC760-1542-4F2D-B866-C79528808AC4}" type="pres">
      <dgm:prSet presAssocID="{E8367FE5-00E8-4884-B24E-3EFFDAF680EA}" presName="tx1" presStyleLbl="revTx" presStyleIdx="1" presStyleCnt="8"/>
      <dgm:spPr/>
    </dgm:pt>
    <dgm:pt modelId="{15FCA7C1-E206-41CE-9FE5-0BAE001EED08}" type="pres">
      <dgm:prSet presAssocID="{E8367FE5-00E8-4884-B24E-3EFFDAF680EA}" presName="vert1" presStyleCnt="0"/>
      <dgm:spPr/>
    </dgm:pt>
    <dgm:pt modelId="{E2414891-0B4E-43D5-9D22-01C03E562FC8}" type="pres">
      <dgm:prSet presAssocID="{4D31AA5D-D0D2-4C6D-AB44-D76A6A068995}" presName="thickLine" presStyleLbl="alignNode1" presStyleIdx="2" presStyleCnt="8"/>
      <dgm:spPr/>
    </dgm:pt>
    <dgm:pt modelId="{6BD417BC-975C-4EE3-8456-1AFF7D6BC977}" type="pres">
      <dgm:prSet presAssocID="{4D31AA5D-D0D2-4C6D-AB44-D76A6A068995}" presName="horz1" presStyleCnt="0"/>
      <dgm:spPr/>
    </dgm:pt>
    <dgm:pt modelId="{A823F789-7E7F-4A1F-8971-626D574012E1}" type="pres">
      <dgm:prSet presAssocID="{4D31AA5D-D0D2-4C6D-AB44-D76A6A068995}" presName="tx1" presStyleLbl="revTx" presStyleIdx="2" presStyleCnt="8"/>
      <dgm:spPr/>
    </dgm:pt>
    <dgm:pt modelId="{5B38FD58-EE66-4AE8-873E-8F65F7780290}" type="pres">
      <dgm:prSet presAssocID="{4D31AA5D-D0D2-4C6D-AB44-D76A6A068995}" presName="vert1" presStyleCnt="0"/>
      <dgm:spPr/>
    </dgm:pt>
    <dgm:pt modelId="{D6BF766C-94E7-407E-9880-0BA8279D1050}" type="pres">
      <dgm:prSet presAssocID="{01B7006A-C2CE-4C74-B3CD-DE55D20A4C1E}" presName="thickLine" presStyleLbl="alignNode1" presStyleIdx="3" presStyleCnt="8"/>
      <dgm:spPr/>
    </dgm:pt>
    <dgm:pt modelId="{801C9CAF-4C6E-4B2C-9CF0-3D5025329DE2}" type="pres">
      <dgm:prSet presAssocID="{01B7006A-C2CE-4C74-B3CD-DE55D20A4C1E}" presName="horz1" presStyleCnt="0"/>
      <dgm:spPr/>
    </dgm:pt>
    <dgm:pt modelId="{E9FFE3A7-4F5B-4392-B3D6-6B08B536A399}" type="pres">
      <dgm:prSet presAssocID="{01B7006A-C2CE-4C74-B3CD-DE55D20A4C1E}" presName="tx1" presStyleLbl="revTx" presStyleIdx="3" presStyleCnt="8"/>
      <dgm:spPr/>
    </dgm:pt>
    <dgm:pt modelId="{E3A1280B-F3E3-4425-A722-D15C7AAB5B16}" type="pres">
      <dgm:prSet presAssocID="{01B7006A-C2CE-4C74-B3CD-DE55D20A4C1E}" presName="vert1" presStyleCnt="0"/>
      <dgm:spPr/>
    </dgm:pt>
    <dgm:pt modelId="{FD74AAEC-426B-4E79-83E2-346F94160230}" type="pres">
      <dgm:prSet presAssocID="{03771D21-CAE0-470F-8094-8E4375A316D4}" presName="thickLine" presStyleLbl="alignNode1" presStyleIdx="4" presStyleCnt="8"/>
      <dgm:spPr/>
    </dgm:pt>
    <dgm:pt modelId="{993F0E5D-71A0-42DC-965B-6299FDE0078D}" type="pres">
      <dgm:prSet presAssocID="{03771D21-CAE0-470F-8094-8E4375A316D4}" presName="horz1" presStyleCnt="0"/>
      <dgm:spPr/>
    </dgm:pt>
    <dgm:pt modelId="{D3860713-72A5-4960-AE2E-52EEBF384FCE}" type="pres">
      <dgm:prSet presAssocID="{03771D21-CAE0-470F-8094-8E4375A316D4}" presName="tx1" presStyleLbl="revTx" presStyleIdx="4" presStyleCnt="8"/>
      <dgm:spPr/>
    </dgm:pt>
    <dgm:pt modelId="{4B69E73C-7C10-4EAE-B869-C20A32EECDE4}" type="pres">
      <dgm:prSet presAssocID="{03771D21-CAE0-470F-8094-8E4375A316D4}" presName="vert1" presStyleCnt="0"/>
      <dgm:spPr/>
    </dgm:pt>
    <dgm:pt modelId="{E4D75BF7-3A3C-4349-B5D7-07AB1412E5B7}" type="pres">
      <dgm:prSet presAssocID="{51DFC7A8-936C-4B91-AAFD-616AF203A180}" presName="thickLine" presStyleLbl="alignNode1" presStyleIdx="5" presStyleCnt="8"/>
      <dgm:spPr/>
    </dgm:pt>
    <dgm:pt modelId="{1825FFD3-AE69-4F6B-84EE-6CCAF9602604}" type="pres">
      <dgm:prSet presAssocID="{51DFC7A8-936C-4B91-AAFD-616AF203A180}" presName="horz1" presStyleCnt="0"/>
      <dgm:spPr/>
    </dgm:pt>
    <dgm:pt modelId="{A4A0F00E-9DF0-488F-861B-A54CA75DD6C3}" type="pres">
      <dgm:prSet presAssocID="{51DFC7A8-936C-4B91-AAFD-616AF203A180}" presName="tx1" presStyleLbl="revTx" presStyleIdx="5" presStyleCnt="8"/>
      <dgm:spPr/>
    </dgm:pt>
    <dgm:pt modelId="{5A750083-0F0A-4AD4-B413-B8040072F7C2}" type="pres">
      <dgm:prSet presAssocID="{51DFC7A8-936C-4B91-AAFD-616AF203A180}" presName="vert1" presStyleCnt="0"/>
      <dgm:spPr/>
    </dgm:pt>
    <dgm:pt modelId="{34C1DA92-44EB-4AD9-B453-1A0F665A0B7D}" type="pres">
      <dgm:prSet presAssocID="{DAAB4CF3-6DD4-4879-B64E-168BA23840FE}" presName="thickLine" presStyleLbl="alignNode1" presStyleIdx="6" presStyleCnt="8"/>
      <dgm:spPr/>
    </dgm:pt>
    <dgm:pt modelId="{1FEC2A66-4880-4534-AE56-444959F29DA6}" type="pres">
      <dgm:prSet presAssocID="{DAAB4CF3-6DD4-4879-B64E-168BA23840FE}" presName="horz1" presStyleCnt="0"/>
      <dgm:spPr/>
    </dgm:pt>
    <dgm:pt modelId="{2DB407E0-A271-46D8-89D2-50FF77AFE5C6}" type="pres">
      <dgm:prSet presAssocID="{DAAB4CF3-6DD4-4879-B64E-168BA23840FE}" presName="tx1" presStyleLbl="revTx" presStyleIdx="6" presStyleCnt="8"/>
      <dgm:spPr/>
    </dgm:pt>
    <dgm:pt modelId="{51C1FD22-203D-47C2-A87A-8416EC7EE00B}" type="pres">
      <dgm:prSet presAssocID="{DAAB4CF3-6DD4-4879-B64E-168BA23840FE}" presName="vert1" presStyleCnt="0"/>
      <dgm:spPr/>
    </dgm:pt>
    <dgm:pt modelId="{84390839-2250-4E84-8EC4-9956DC068F8F}" type="pres">
      <dgm:prSet presAssocID="{7B5F50CC-367D-4102-9EE7-7E0B200DAE2A}" presName="thickLine" presStyleLbl="alignNode1" presStyleIdx="7" presStyleCnt="8"/>
      <dgm:spPr/>
    </dgm:pt>
    <dgm:pt modelId="{2A728294-49E7-4067-921A-B562E50E367F}" type="pres">
      <dgm:prSet presAssocID="{7B5F50CC-367D-4102-9EE7-7E0B200DAE2A}" presName="horz1" presStyleCnt="0"/>
      <dgm:spPr/>
    </dgm:pt>
    <dgm:pt modelId="{9D0603AB-9ABC-4CE0-973D-6AD8C122466B}" type="pres">
      <dgm:prSet presAssocID="{7B5F50CC-367D-4102-9EE7-7E0B200DAE2A}" presName="tx1" presStyleLbl="revTx" presStyleIdx="7" presStyleCnt="8"/>
      <dgm:spPr/>
    </dgm:pt>
    <dgm:pt modelId="{BC57A4D9-D0F2-4793-A22D-C4B0AD35B1D5}" type="pres">
      <dgm:prSet presAssocID="{7B5F50CC-367D-4102-9EE7-7E0B200DAE2A}" presName="vert1" presStyleCnt="0"/>
      <dgm:spPr/>
    </dgm:pt>
  </dgm:ptLst>
  <dgm:cxnLst>
    <dgm:cxn modelId="{3E24D101-1599-4405-BD2E-395A4264F483}" srcId="{CAAEA578-1D9B-47CF-B052-233E73EB9F6E}" destId="{E8367FE5-00E8-4884-B24E-3EFFDAF680EA}" srcOrd="1" destOrd="0" parTransId="{D5E5B19C-8A07-4DA1-AB76-D6DB8A9C41B1}" sibTransId="{254BBD6D-E76E-4410-8A4B-EA4A7C96D43F}"/>
    <dgm:cxn modelId="{178F3303-AB8A-4442-958D-D29939962BEB}" type="presOf" srcId="{51DFC7A8-936C-4B91-AAFD-616AF203A180}" destId="{A4A0F00E-9DF0-488F-861B-A54CA75DD6C3}" srcOrd="0" destOrd="0" presId="urn:microsoft.com/office/officeart/2008/layout/LinedList"/>
    <dgm:cxn modelId="{8E930606-5B95-4325-B1A2-64BA92F7E7CD}" srcId="{CAAEA578-1D9B-47CF-B052-233E73EB9F6E}" destId="{4D31AA5D-D0D2-4C6D-AB44-D76A6A068995}" srcOrd="2" destOrd="0" parTransId="{F5DCFA56-FD5F-4EFF-9146-DA8C0855AEC4}" sibTransId="{337795B1-80FB-49EA-928D-1C79C1E163BC}"/>
    <dgm:cxn modelId="{3CBB7F16-6932-479C-84CD-309FBD4211B5}" srcId="{CAAEA578-1D9B-47CF-B052-233E73EB9F6E}" destId="{03771D21-CAE0-470F-8094-8E4375A316D4}" srcOrd="4" destOrd="0" parTransId="{34505092-F331-435F-AC98-951B027E3E3A}" sibTransId="{1DA1D5F4-CB26-4784-9294-2AA40E5B99A3}"/>
    <dgm:cxn modelId="{A3259317-D110-45EA-A618-CABED3A185C2}" type="presOf" srcId="{E8367FE5-00E8-4884-B24E-3EFFDAF680EA}" destId="{D62CC760-1542-4F2D-B866-C79528808AC4}" srcOrd="0" destOrd="0" presId="urn:microsoft.com/office/officeart/2008/layout/LinedList"/>
    <dgm:cxn modelId="{0BA45820-3534-4C39-BE2D-AEBBE08EE61D}" type="presOf" srcId="{03771D21-CAE0-470F-8094-8E4375A316D4}" destId="{D3860713-72A5-4960-AE2E-52EEBF384FCE}" srcOrd="0" destOrd="0" presId="urn:microsoft.com/office/officeart/2008/layout/LinedList"/>
    <dgm:cxn modelId="{3556F320-E575-48C0-91DE-142A305DA034}" srcId="{CAAEA578-1D9B-47CF-B052-233E73EB9F6E}" destId="{A042B06A-FCDA-4D99-876C-F262C0513830}" srcOrd="0" destOrd="0" parTransId="{93BA91EC-7334-4E18-982B-0DE5AEA71B22}" sibTransId="{ACED5830-A8A6-40A8-A0FF-5859790B2B0E}"/>
    <dgm:cxn modelId="{096D3F72-01DC-4282-943B-C9B16A5D987F}" type="presOf" srcId="{DAAB4CF3-6DD4-4879-B64E-168BA23840FE}" destId="{2DB407E0-A271-46D8-89D2-50FF77AFE5C6}" srcOrd="0" destOrd="0" presId="urn:microsoft.com/office/officeart/2008/layout/LinedList"/>
    <dgm:cxn modelId="{47AED675-73E2-4CDD-B9DF-346959F645CE}" type="presOf" srcId="{A042B06A-FCDA-4D99-876C-F262C0513830}" destId="{89982278-2B05-4AC9-8C81-134A6B52EDEA}" srcOrd="0" destOrd="0" presId="urn:microsoft.com/office/officeart/2008/layout/LinedList"/>
    <dgm:cxn modelId="{2FCA777E-F988-4DD1-9F4B-D193ED73F849}" type="presOf" srcId="{7B5F50CC-367D-4102-9EE7-7E0B200DAE2A}" destId="{9D0603AB-9ABC-4CE0-973D-6AD8C122466B}" srcOrd="0" destOrd="0" presId="urn:microsoft.com/office/officeart/2008/layout/LinedList"/>
    <dgm:cxn modelId="{5E549E98-60E5-4EA5-9566-0EADF4E2A5F0}" srcId="{CAAEA578-1D9B-47CF-B052-233E73EB9F6E}" destId="{DAAB4CF3-6DD4-4879-B64E-168BA23840FE}" srcOrd="6" destOrd="0" parTransId="{3E8E9C7A-1F3C-4E4D-9333-440184223A1C}" sibTransId="{592702FA-5F37-4157-84EA-736DEDE023A2}"/>
    <dgm:cxn modelId="{3823D1A3-3AD3-4671-BB39-18B6468B78FD}" srcId="{CAAEA578-1D9B-47CF-B052-233E73EB9F6E}" destId="{51DFC7A8-936C-4B91-AAFD-616AF203A180}" srcOrd="5" destOrd="0" parTransId="{C304A6E7-EA0C-4A1E-A34F-3086AFBA6400}" sibTransId="{582422E7-04DE-4C77-B03C-E07723E9223D}"/>
    <dgm:cxn modelId="{58A717B1-B31D-4959-9DB1-12CDDD0A06B8}" srcId="{CAAEA578-1D9B-47CF-B052-233E73EB9F6E}" destId="{01B7006A-C2CE-4C74-B3CD-DE55D20A4C1E}" srcOrd="3" destOrd="0" parTransId="{99D88140-6DB5-4390-BDBE-54BDCE2AB66C}" sibTransId="{21DA81EB-8FAF-46AD-A39E-FCCF295CDDFB}"/>
    <dgm:cxn modelId="{A4341DB5-D5CD-4E4B-B609-247CA64B3902}" type="presOf" srcId="{CAAEA578-1D9B-47CF-B052-233E73EB9F6E}" destId="{A51DD98B-25FC-4EEA-966A-1169069307F4}" srcOrd="0" destOrd="0" presId="urn:microsoft.com/office/officeart/2008/layout/LinedList"/>
    <dgm:cxn modelId="{24A1AEC3-C727-42F1-82C7-9264E7232823}" srcId="{CAAEA578-1D9B-47CF-B052-233E73EB9F6E}" destId="{7B5F50CC-367D-4102-9EE7-7E0B200DAE2A}" srcOrd="7" destOrd="0" parTransId="{59EA0128-1E18-4E6F-9BEE-8D8EFBB4E756}" sibTransId="{67AA8752-6710-4EFF-B640-B83096429099}"/>
    <dgm:cxn modelId="{8823F1DD-575C-459F-826E-FD463D24A31E}" type="presOf" srcId="{01B7006A-C2CE-4C74-B3CD-DE55D20A4C1E}" destId="{E9FFE3A7-4F5B-4392-B3D6-6B08B536A399}" srcOrd="0" destOrd="0" presId="urn:microsoft.com/office/officeart/2008/layout/LinedList"/>
    <dgm:cxn modelId="{43E92DE3-58A5-4873-BAB4-E169BE141637}" type="presOf" srcId="{4D31AA5D-D0D2-4C6D-AB44-D76A6A068995}" destId="{A823F789-7E7F-4A1F-8971-626D574012E1}" srcOrd="0" destOrd="0" presId="urn:microsoft.com/office/officeart/2008/layout/LinedList"/>
    <dgm:cxn modelId="{A17E3729-B839-4A88-8AB9-F56C49E35FC7}" type="presParOf" srcId="{A51DD98B-25FC-4EEA-966A-1169069307F4}" destId="{169E309F-81B9-4FEB-9355-9BA34E9A2F2D}" srcOrd="0" destOrd="0" presId="urn:microsoft.com/office/officeart/2008/layout/LinedList"/>
    <dgm:cxn modelId="{3FA71F65-FB61-4812-B957-12F5B3970735}" type="presParOf" srcId="{A51DD98B-25FC-4EEA-966A-1169069307F4}" destId="{8E61FFD6-7405-477F-9A08-C6A026EFFBFB}" srcOrd="1" destOrd="0" presId="urn:microsoft.com/office/officeart/2008/layout/LinedList"/>
    <dgm:cxn modelId="{A01409FC-226C-44D4-96E2-ADF495F52D55}" type="presParOf" srcId="{8E61FFD6-7405-477F-9A08-C6A026EFFBFB}" destId="{89982278-2B05-4AC9-8C81-134A6B52EDEA}" srcOrd="0" destOrd="0" presId="urn:microsoft.com/office/officeart/2008/layout/LinedList"/>
    <dgm:cxn modelId="{1CBFEB12-C397-404D-BC68-688F3659BCDF}" type="presParOf" srcId="{8E61FFD6-7405-477F-9A08-C6A026EFFBFB}" destId="{91311816-5B40-470A-8FCF-48AB285F351A}" srcOrd="1" destOrd="0" presId="urn:microsoft.com/office/officeart/2008/layout/LinedList"/>
    <dgm:cxn modelId="{49C7D1CF-4B42-4DF9-BA38-D444BA2AA8D5}" type="presParOf" srcId="{A51DD98B-25FC-4EEA-966A-1169069307F4}" destId="{1DA5829E-D9E5-42AC-A4FD-157EAEEB9AA4}" srcOrd="2" destOrd="0" presId="urn:microsoft.com/office/officeart/2008/layout/LinedList"/>
    <dgm:cxn modelId="{F5F2E59B-A3A9-409C-AC27-635322A02CC3}" type="presParOf" srcId="{A51DD98B-25FC-4EEA-966A-1169069307F4}" destId="{56492241-355B-4453-B649-848CCB4CDAF2}" srcOrd="3" destOrd="0" presId="urn:microsoft.com/office/officeart/2008/layout/LinedList"/>
    <dgm:cxn modelId="{F00D8BAF-698A-40E8-AF2F-6E126213860D}" type="presParOf" srcId="{56492241-355B-4453-B649-848CCB4CDAF2}" destId="{D62CC760-1542-4F2D-B866-C79528808AC4}" srcOrd="0" destOrd="0" presId="urn:microsoft.com/office/officeart/2008/layout/LinedList"/>
    <dgm:cxn modelId="{D4BAF724-7EC8-4BA4-A695-E1B84856DBC6}" type="presParOf" srcId="{56492241-355B-4453-B649-848CCB4CDAF2}" destId="{15FCA7C1-E206-41CE-9FE5-0BAE001EED08}" srcOrd="1" destOrd="0" presId="urn:microsoft.com/office/officeart/2008/layout/LinedList"/>
    <dgm:cxn modelId="{989D2A1E-50F0-4B1E-87E3-804AF715FD75}" type="presParOf" srcId="{A51DD98B-25FC-4EEA-966A-1169069307F4}" destId="{E2414891-0B4E-43D5-9D22-01C03E562FC8}" srcOrd="4" destOrd="0" presId="urn:microsoft.com/office/officeart/2008/layout/LinedList"/>
    <dgm:cxn modelId="{539FD141-2F06-4071-9C12-DF7CD87356FD}" type="presParOf" srcId="{A51DD98B-25FC-4EEA-966A-1169069307F4}" destId="{6BD417BC-975C-4EE3-8456-1AFF7D6BC977}" srcOrd="5" destOrd="0" presId="urn:microsoft.com/office/officeart/2008/layout/LinedList"/>
    <dgm:cxn modelId="{4F5D4AEC-AA8B-4A2E-9B6A-0B04738B5355}" type="presParOf" srcId="{6BD417BC-975C-4EE3-8456-1AFF7D6BC977}" destId="{A823F789-7E7F-4A1F-8971-626D574012E1}" srcOrd="0" destOrd="0" presId="urn:microsoft.com/office/officeart/2008/layout/LinedList"/>
    <dgm:cxn modelId="{1F3A2B91-2393-4B84-9947-BA4EB56EF05A}" type="presParOf" srcId="{6BD417BC-975C-4EE3-8456-1AFF7D6BC977}" destId="{5B38FD58-EE66-4AE8-873E-8F65F7780290}" srcOrd="1" destOrd="0" presId="urn:microsoft.com/office/officeart/2008/layout/LinedList"/>
    <dgm:cxn modelId="{880B013E-3981-4078-916A-12CC964F9085}" type="presParOf" srcId="{A51DD98B-25FC-4EEA-966A-1169069307F4}" destId="{D6BF766C-94E7-407E-9880-0BA8279D1050}" srcOrd="6" destOrd="0" presId="urn:microsoft.com/office/officeart/2008/layout/LinedList"/>
    <dgm:cxn modelId="{AD6B836E-B296-4BF3-BA11-1513A68DB16E}" type="presParOf" srcId="{A51DD98B-25FC-4EEA-966A-1169069307F4}" destId="{801C9CAF-4C6E-4B2C-9CF0-3D5025329DE2}" srcOrd="7" destOrd="0" presId="urn:microsoft.com/office/officeart/2008/layout/LinedList"/>
    <dgm:cxn modelId="{C6A99F67-6279-4E46-A5F7-DF3ED067A633}" type="presParOf" srcId="{801C9CAF-4C6E-4B2C-9CF0-3D5025329DE2}" destId="{E9FFE3A7-4F5B-4392-B3D6-6B08B536A399}" srcOrd="0" destOrd="0" presId="urn:microsoft.com/office/officeart/2008/layout/LinedList"/>
    <dgm:cxn modelId="{BF50F272-445D-42F7-9310-CEB2E6730BA4}" type="presParOf" srcId="{801C9CAF-4C6E-4B2C-9CF0-3D5025329DE2}" destId="{E3A1280B-F3E3-4425-A722-D15C7AAB5B16}" srcOrd="1" destOrd="0" presId="urn:microsoft.com/office/officeart/2008/layout/LinedList"/>
    <dgm:cxn modelId="{EC922999-C011-4207-9219-65553D162DDC}" type="presParOf" srcId="{A51DD98B-25FC-4EEA-966A-1169069307F4}" destId="{FD74AAEC-426B-4E79-83E2-346F94160230}" srcOrd="8" destOrd="0" presId="urn:microsoft.com/office/officeart/2008/layout/LinedList"/>
    <dgm:cxn modelId="{27D82A2B-34E7-4238-9926-806973E5CCF8}" type="presParOf" srcId="{A51DD98B-25FC-4EEA-966A-1169069307F4}" destId="{993F0E5D-71A0-42DC-965B-6299FDE0078D}" srcOrd="9" destOrd="0" presId="urn:microsoft.com/office/officeart/2008/layout/LinedList"/>
    <dgm:cxn modelId="{AFA5D494-511E-49FC-82B9-BE9669251A4C}" type="presParOf" srcId="{993F0E5D-71A0-42DC-965B-6299FDE0078D}" destId="{D3860713-72A5-4960-AE2E-52EEBF384FCE}" srcOrd="0" destOrd="0" presId="urn:microsoft.com/office/officeart/2008/layout/LinedList"/>
    <dgm:cxn modelId="{F19FCB1C-4A65-48F0-98EA-D9BD9FF19B6A}" type="presParOf" srcId="{993F0E5D-71A0-42DC-965B-6299FDE0078D}" destId="{4B69E73C-7C10-4EAE-B869-C20A32EECDE4}" srcOrd="1" destOrd="0" presId="urn:microsoft.com/office/officeart/2008/layout/LinedList"/>
    <dgm:cxn modelId="{CE08852C-DF83-4AD1-AE4D-FD8722D0D5DB}" type="presParOf" srcId="{A51DD98B-25FC-4EEA-966A-1169069307F4}" destId="{E4D75BF7-3A3C-4349-B5D7-07AB1412E5B7}" srcOrd="10" destOrd="0" presId="urn:microsoft.com/office/officeart/2008/layout/LinedList"/>
    <dgm:cxn modelId="{33F9E803-3292-46F9-B8E5-8E58D4A9C226}" type="presParOf" srcId="{A51DD98B-25FC-4EEA-966A-1169069307F4}" destId="{1825FFD3-AE69-4F6B-84EE-6CCAF9602604}" srcOrd="11" destOrd="0" presId="urn:microsoft.com/office/officeart/2008/layout/LinedList"/>
    <dgm:cxn modelId="{5AEE6BDB-FD9D-4A5D-903C-B6F06FF3B2F0}" type="presParOf" srcId="{1825FFD3-AE69-4F6B-84EE-6CCAF9602604}" destId="{A4A0F00E-9DF0-488F-861B-A54CA75DD6C3}" srcOrd="0" destOrd="0" presId="urn:microsoft.com/office/officeart/2008/layout/LinedList"/>
    <dgm:cxn modelId="{D4359AB4-6DF4-440B-A0A8-F1FFCEBDFDBE}" type="presParOf" srcId="{1825FFD3-AE69-4F6B-84EE-6CCAF9602604}" destId="{5A750083-0F0A-4AD4-B413-B8040072F7C2}" srcOrd="1" destOrd="0" presId="urn:microsoft.com/office/officeart/2008/layout/LinedList"/>
    <dgm:cxn modelId="{6F9B5886-659F-4C31-8C11-10DB6BAAC1B5}" type="presParOf" srcId="{A51DD98B-25FC-4EEA-966A-1169069307F4}" destId="{34C1DA92-44EB-4AD9-B453-1A0F665A0B7D}" srcOrd="12" destOrd="0" presId="urn:microsoft.com/office/officeart/2008/layout/LinedList"/>
    <dgm:cxn modelId="{7123FFB0-D0DA-4660-B2BA-86058940DC60}" type="presParOf" srcId="{A51DD98B-25FC-4EEA-966A-1169069307F4}" destId="{1FEC2A66-4880-4534-AE56-444959F29DA6}" srcOrd="13" destOrd="0" presId="urn:microsoft.com/office/officeart/2008/layout/LinedList"/>
    <dgm:cxn modelId="{E02FB24E-B25F-46EB-B151-729CF2FBB0C0}" type="presParOf" srcId="{1FEC2A66-4880-4534-AE56-444959F29DA6}" destId="{2DB407E0-A271-46D8-89D2-50FF77AFE5C6}" srcOrd="0" destOrd="0" presId="urn:microsoft.com/office/officeart/2008/layout/LinedList"/>
    <dgm:cxn modelId="{F226B88A-2E11-4462-80C4-3213534DCA6D}" type="presParOf" srcId="{1FEC2A66-4880-4534-AE56-444959F29DA6}" destId="{51C1FD22-203D-47C2-A87A-8416EC7EE00B}" srcOrd="1" destOrd="0" presId="urn:microsoft.com/office/officeart/2008/layout/LinedList"/>
    <dgm:cxn modelId="{23E54EFC-433A-4BC7-968C-A04E17C9489C}" type="presParOf" srcId="{A51DD98B-25FC-4EEA-966A-1169069307F4}" destId="{84390839-2250-4E84-8EC4-9956DC068F8F}" srcOrd="14" destOrd="0" presId="urn:microsoft.com/office/officeart/2008/layout/LinedList"/>
    <dgm:cxn modelId="{12FD0DDD-BF3E-4F44-A3DC-8FCBF891B3C6}" type="presParOf" srcId="{A51DD98B-25FC-4EEA-966A-1169069307F4}" destId="{2A728294-49E7-4067-921A-B562E50E367F}" srcOrd="15" destOrd="0" presId="urn:microsoft.com/office/officeart/2008/layout/LinedList"/>
    <dgm:cxn modelId="{2BEF0891-870F-402D-8FE8-E6F8DE5D89EC}" type="presParOf" srcId="{2A728294-49E7-4067-921A-B562E50E367F}" destId="{9D0603AB-9ABC-4CE0-973D-6AD8C122466B}" srcOrd="0" destOrd="0" presId="urn:microsoft.com/office/officeart/2008/layout/LinedList"/>
    <dgm:cxn modelId="{C8859962-5106-4598-8EE9-F52D88687316}" type="presParOf" srcId="{2A728294-49E7-4067-921A-B562E50E367F}" destId="{BC57A4D9-D0F2-4793-A22D-C4B0AD35B1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F15A8-0B3F-4628-B6AA-8BC71498990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0DD67-55D7-4373-B408-398215FA15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solidFill>
                <a:srgbClr val="002060"/>
              </a:solidFill>
            </a:rPr>
            <a:t>What is the problem?</a:t>
          </a:r>
          <a:endParaRPr lang="en-US" sz="2400" dirty="0">
            <a:solidFill>
              <a:srgbClr val="002060"/>
            </a:solidFill>
          </a:endParaRPr>
        </a:p>
      </dgm:t>
    </dgm:pt>
    <dgm:pt modelId="{831B75F4-0889-4D93-8C97-3ED19464DB46}" type="parTrans" cxnId="{44A7AD69-2BC3-4CCA-9F9F-DB11FF85E603}">
      <dgm:prSet/>
      <dgm:spPr/>
      <dgm:t>
        <a:bodyPr/>
        <a:lstStyle/>
        <a:p>
          <a:endParaRPr lang="en-US"/>
        </a:p>
      </dgm:t>
    </dgm:pt>
    <dgm:pt modelId="{1900514B-CBE1-4918-9DC7-B194E30AB0E1}" type="sibTrans" cxnId="{44A7AD69-2BC3-4CCA-9F9F-DB11FF85E6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C8FC9E-1EF1-425A-8638-6AEF7EFE992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rgbClr val="002060"/>
              </a:solidFill>
            </a:rPr>
            <a:t>In DNA segmentation, two strong repeats may be separated by a short, weak segment — often just random noise, not a true structural change.</a:t>
          </a:r>
        </a:p>
      </dgm:t>
    </dgm:pt>
    <dgm:pt modelId="{92A8071C-8752-4B7E-946F-1B3CA53C6DC9}" type="parTrans" cxnId="{C436865D-F579-43A4-84F2-1A5FEAE32102}">
      <dgm:prSet/>
      <dgm:spPr/>
      <dgm:t>
        <a:bodyPr/>
        <a:lstStyle/>
        <a:p>
          <a:endParaRPr lang="en-US"/>
        </a:p>
      </dgm:t>
    </dgm:pt>
    <dgm:pt modelId="{5B9613CC-B84E-4B03-B1C4-2ECE37221D2D}" type="sibTrans" cxnId="{C436865D-F579-43A4-84F2-1A5FEAE321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9BCC4B-88DA-4C33-84D5-852D3489AE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>
              <a:solidFill>
                <a:srgbClr val="002060"/>
              </a:solidFill>
            </a:rPr>
            <a:t>Why is this a challenge?</a:t>
          </a:r>
          <a:endParaRPr lang="en-US" sz="2400" dirty="0">
            <a:solidFill>
              <a:srgbClr val="002060"/>
            </a:solidFill>
          </a:endParaRPr>
        </a:p>
      </dgm:t>
    </dgm:pt>
    <dgm:pt modelId="{077E5BE3-A548-4646-92EF-DC4ACB27EDA9}" type="parTrans" cxnId="{30B329BE-C029-4F3F-97FC-E4EA2E094C10}">
      <dgm:prSet/>
      <dgm:spPr/>
      <dgm:t>
        <a:bodyPr/>
        <a:lstStyle/>
        <a:p>
          <a:endParaRPr lang="en-US"/>
        </a:p>
      </dgm:t>
    </dgm:pt>
    <dgm:pt modelId="{49984162-199E-4D94-AA6A-DEF3CCEA5916}" type="sibTrans" cxnId="{30B329BE-C029-4F3F-97FC-E4EA2E094C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5D02FC-1C78-4EBE-BF6B-472106FBB2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rgbClr val="002060"/>
              </a:solidFill>
            </a:rPr>
            <a:t>If we split at the weak region, we risk         over-segmenting and breaking a real repeat.</a:t>
          </a:r>
        </a:p>
      </dgm:t>
    </dgm:pt>
    <dgm:pt modelId="{D0851DA3-D3DF-4B5D-A5B6-F70424F036BE}" type="parTrans" cxnId="{C1AB04B4-5C52-4211-B21C-F4EBA24778F0}">
      <dgm:prSet/>
      <dgm:spPr/>
      <dgm:t>
        <a:bodyPr/>
        <a:lstStyle/>
        <a:p>
          <a:endParaRPr lang="en-US"/>
        </a:p>
      </dgm:t>
    </dgm:pt>
    <dgm:pt modelId="{06EA0DBF-6A41-4591-9FC5-634358DEC814}" type="sibTrans" cxnId="{C1AB04B4-5C52-4211-B21C-F4EBA24778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8366B3-DC05-4181-946E-7FC0F652EA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rgbClr val="002060"/>
              </a:solidFill>
            </a:rPr>
            <a:t>Solution:</a:t>
          </a:r>
        </a:p>
      </dgm:t>
    </dgm:pt>
    <dgm:pt modelId="{1027F69E-20CE-4375-AFD5-D710FBD3F19A}" type="parTrans" cxnId="{6F3284CE-E9B9-4D20-B1F8-3BA1758245BE}">
      <dgm:prSet/>
      <dgm:spPr/>
      <dgm:t>
        <a:bodyPr/>
        <a:lstStyle/>
        <a:p>
          <a:endParaRPr lang="en-IL"/>
        </a:p>
      </dgm:t>
    </dgm:pt>
    <dgm:pt modelId="{82C58AE9-04FE-4B51-A03C-DC06BF89D096}" type="sibTrans" cxnId="{6F3284CE-E9B9-4D20-B1F8-3BA1758245BE}">
      <dgm:prSet/>
      <dgm:spPr/>
      <dgm:t>
        <a:bodyPr/>
        <a:lstStyle/>
        <a:p>
          <a:pPr>
            <a:lnSpc>
              <a:spcPct val="100000"/>
            </a:lnSpc>
          </a:pPr>
          <a:endParaRPr lang="en-IL"/>
        </a:p>
      </dgm:t>
    </dgm:pt>
    <dgm:pt modelId="{9672426C-C75D-4E7B-88DE-3AB437792745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b="1" dirty="0">
            <a:solidFill>
              <a:srgbClr val="002060"/>
            </a:solidFill>
          </a:endParaRPr>
        </a:p>
      </dgm:t>
    </dgm:pt>
    <dgm:pt modelId="{47A14D87-1A28-4920-B56C-2ECF6940B052}" type="parTrans" cxnId="{BAED793D-1C51-4659-AC46-C788CC29030B}">
      <dgm:prSet/>
      <dgm:spPr/>
      <dgm:t>
        <a:bodyPr/>
        <a:lstStyle/>
        <a:p>
          <a:endParaRPr lang="en-IL"/>
        </a:p>
      </dgm:t>
    </dgm:pt>
    <dgm:pt modelId="{D67958BC-D2A9-4435-B54A-2210E05D36E8}" type="sibTrans" cxnId="{BAED793D-1C51-4659-AC46-C788CC29030B}">
      <dgm:prSet/>
      <dgm:spPr/>
      <dgm:t>
        <a:bodyPr/>
        <a:lstStyle/>
        <a:p>
          <a:endParaRPr lang="en-IL"/>
        </a:p>
      </dgm:t>
    </dgm:pt>
    <dgm:pt modelId="{1B5080D6-D09C-4C2F-A4CA-3B18CED834D5}" type="pres">
      <dgm:prSet presAssocID="{A0BF15A8-0B3F-4628-B6AA-8BC714989907}" presName="root" presStyleCnt="0">
        <dgm:presLayoutVars>
          <dgm:dir/>
          <dgm:resizeHandles val="exact"/>
        </dgm:presLayoutVars>
      </dgm:prSet>
      <dgm:spPr/>
    </dgm:pt>
    <dgm:pt modelId="{46C43242-F436-4550-9F5A-9A6528CAD041}" type="pres">
      <dgm:prSet presAssocID="{A0BF15A8-0B3F-4628-B6AA-8BC714989907}" presName="container" presStyleCnt="0">
        <dgm:presLayoutVars>
          <dgm:dir/>
          <dgm:resizeHandles val="exact"/>
        </dgm:presLayoutVars>
      </dgm:prSet>
      <dgm:spPr/>
    </dgm:pt>
    <dgm:pt modelId="{35F059AB-6F63-445D-A21E-ECAA8A914561}" type="pres">
      <dgm:prSet presAssocID="{2680DD67-55D7-4373-B408-398215FA1589}" presName="compNode" presStyleCnt="0"/>
      <dgm:spPr/>
    </dgm:pt>
    <dgm:pt modelId="{464889EC-43F5-4C76-A1AD-ABE03F73F171}" type="pres">
      <dgm:prSet presAssocID="{2680DD67-55D7-4373-B408-398215FA1589}" presName="iconBgRect" presStyleLbl="bgShp" presStyleIdx="0" presStyleCnt="6" custLinFactNeighborX="2964" custLinFactNeighborY="-87723"/>
      <dgm:spPr/>
    </dgm:pt>
    <dgm:pt modelId="{E5529C3B-3D8C-44A3-A485-17D1D5133F43}" type="pres">
      <dgm:prSet presAssocID="{2680DD67-55D7-4373-B408-398215FA1589}" presName="iconRect" presStyleLbl="node1" presStyleIdx="0" presStyleCnt="6" custLinFactNeighborX="4746" custLinFactNeighborY="-1071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BF328B9-709C-4B0B-8C57-B7BE5DACC5C4}" type="pres">
      <dgm:prSet presAssocID="{2680DD67-55D7-4373-B408-398215FA1589}" presName="spaceRect" presStyleCnt="0"/>
      <dgm:spPr/>
    </dgm:pt>
    <dgm:pt modelId="{DEB25AC7-16A6-4FB8-A782-0E3301861882}" type="pres">
      <dgm:prSet presAssocID="{2680DD67-55D7-4373-B408-398215FA1589}" presName="textRect" presStyleLbl="revTx" presStyleIdx="0" presStyleCnt="6" custLinFactNeighborX="-6678" custLinFactNeighborY="-6264">
        <dgm:presLayoutVars>
          <dgm:chMax val="1"/>
          <dgm:chPref val="1"/>
        </dgm:presLayoutVars>
      </dgm:prSet>
      <dgm:spPr/>
    </dgm:pt>
    <dgm:pt modelId="{8939768F-F4B1-4756-A649-0F12C4C9B1D3}" type="pres">
      <dgm:prSet presAssocID="{1900514B-CBE1-4918-9DC7-B194E30AB0E1}" presName="sibTrans" presStyleLbl="sibTrans2D1" presStyleIdx="0" presStyleCnt="0"/>
      <dgm:spPr/>
    </dgm:pt>
    <dgm:pt modelId="{A91A7236-B149-4DF4-87D1-CA4CB35C42CD}" type="pres">
      <dgm:prSet presAssocID="{17C8FC9E-1EF1-425A-8638-6AEF7EFE9925}" presName="compNode" presStyleCnt="0"/>
      <dgm:spPr/>
    </dgm:pt>
    <dgm:pt modelId="{42985742-041B-4870-9B7D-0E44D95EC32E}" type="pres">
      <dgm:prSet presAssocID="{17C8FC9E-1EF1-425A-8638-6AEF7EFE9925}" presName="iconBgRect" presStyleLbl="bgShp" presStyleIdx="1" presStyleCnt="6" custLinFactNeighborX="-62243" custLinFactNeighborY="-94044"/>
      <dgm:spPr/>
    </dgm:pt>
    <dgm:pt modelId="{B5C0D31A-EAE2-4DC4-B848-AD8403D0A028}" type="pres">
      <dgm:prSet presAssocID="{17C8FC9E-1EF1-425A-8638-6AEF7EFE9925}" presName="iconRect" presStyleLbl="node1" presStyleIdx="1" presStyleCnt="6" custLinFactX="-15755" custLinFactNeighborX="-100000" custLinFactNeighborY="-9375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E3FA2D08-CC19-4728-93EF-7095F17BE1EE}" type="pres">
      <dgm:prSet presAssocID="{17C8FC9E-1EF1-425A-8638-6AEF7EFE9925}" presName="spaceRect" presStyleCnt="0"/>
      <dgm:spPr/>
    </dgm:pt>
    <dgm:pt modelId="{D596DA8C-22F1-417B-8DF2-8CEB1C8DAFD9}" type="pres">
      <dgm:prSet presAssocID="{17C8FC9E-1EF1-425A-8638-6AEF7EFE9925}" presName="textRect" presStyleLbl="revTx" presStyleIdx="1" presStyleCnt="6" custScaleX="154820" custLinFactNeighborX="120" custLinFactNeighborY="9063">
        <dgm:presLayoutVars>
          <dgm:chMax val="1"/>
          <dgm:chPref val="1"/>
        </dgm:presLayoutVars>
      </dgm:prSet>
      <dgm:spPr/>
    </dgm:pt>
    <dgm:pt modelId="{E03658D6-920E-44C1-9636-6C7F22C69458}" type="pres">
      <dgm:prSet presAssocID="{5B9613CC-B84E-4B03-B1C4-2ECE37221D2D}" presName="sibTrans" presStyleLbl="sibTrans2D1" presStyleIdx="0" presStyleCnt="0"/>
      <dgm:spPr/>
    </dgm:pt>
    <dgm:pt modelId="{AB9B382B-7974-483D-B913-91108331DE52}" type="pres">
      <dgm:prSet presAssocID="{5D9BCC4B-88DA-4C33-84D5-852D3489AEB8}" presName="compNode" presStyleCnt="0"/>
      <dgm:spPr/>
    </dgm:pt>
    <dgm:pt modelId="{8ED1AC14-4302-40D8-8BD9-27C3B5BD3203}" type="pres">
      <dgm:prSet presAssocID="{5D9BCC4B-88DA-4C33-84D5-852D3489AEB8}" presName="iconBgRect" presStyleLbl="bgShp" presStyleIdx="2" presStyleCnt="6" custLinFactNeighborX="-776" custLinFactNeighborY="-25619"/>
      <dgm:spPr/>
    </dgm:pt>
    <dgm:pt modelId="{7F679F16-6A00-4C1D-B8D0-7654F916EC01}" type="pres">
      <dgm:prSet presAssocID="{5D9BCC4B-88DA-4C33-84D5-852D3489AEB8}" presName="iconRect" presStyleLbl="node1" presStyleIdx="2" presStyleCnt="6" custLinFactNeighborX="-5354" custLinFactNeighborY="-3881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D2CDB11-2A32-446B-B34A-0B79004301B0}" type="pres">
      <dgm:prSet presAssocID="{5D9BCC4B-88DA-4C33-84D5-852D3489AEB8}" presName="spaceRect" presStyleCnt="0"/>
      <dgm:spPr/>
    </dgm:pt>
    <dgm:pt modelId="{7E073292-2B1A-4631-A99E-840C35F16933}" type="pres">
      <dgm:prSet presAssocID="{5D9BCC4B-88DA-4C33-84D5-852D3489AEB8}" presName="textRect" presStyleLbl="revTx" presStyleIdx="2" presStyleCnt="6" custLinFactNeighborX="-6604" custLinFactNeighborY="-23747">
        <dgm:presLayoutVars>
          <dgm:chMax val="1"/>
          <dgm:chPref val="1"/>
        </dgm:presLayoutVars>
      </dgm:prSet>
      <dgm:spPr/>
    </dgm:pt>
    <dgm:pt modelId="{0FE2E723-8C16-4A77-8D35-023426FB91C8}" type="pres">
      <dgm:prSet presAssocID="{49984162-199E-4D94-AA6A-DEF3CCEA5916}" presName="sibTrans" presStyleLbl="sibTrans2D1" presStyleIdx="0" presStyleCnt="0"/>
      <dgm:spPr/>
    </dgm:pt>
    <dgm:pt modelId="{7110B7B3-F522-4B32-91BA-8FB34EC4F81C}" type="pres">
      <dgm:prSet presAssocID="{FC5D02FC-1C78-4EBE-BF6B-472106FBB207}" presName="compNode" presStyleCnt="0"/>
      <dgm:spPr/>
    </dgm:pt>
    <dgm:pt modelId="{47C3A531-C048-4E7E-868E-6C64874DAD5B}" type="pres">
      <dgm:prSet presAssocID="{FC5D02FC-1C78-4EBE-BF6B-472106FBB207}" presName="iconBgRect" presStyleLbl="bgShp" presStyleIdx="3" presStyleCnt="6" custScaleX="101516" custLinFactNeighborX="-53279" custLinFactNeighborY="-31257"/>
      <dgm:spPr/>
    </dgm:pt>
    <dgm:pt modelId="{7648F86B-0595-459D-AF48-A5C365FA8A0A}" type="pres">
      <dgm:prSet presAssocID="{FC5D02FC-1C78-4EBE-BF6B-472106FBB207}" presName="iconRect" presStyleLbl="node1" presStyleIdx="3" presStyleCnt="6" custScaleX="108787" custScaleY="116345" custLinFactNeighborX="-98225" custLinFactNeighborY="-4693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C2284682-EEFC-4A0C-8465-C61615747291}" type="pres">
      <dgm:prSet presAssocID="{FC5D02FC-1C78-4EBE-BF6B-472106FBB207}" presName="spaceRect" presStyleCnt="0"/>
      <dgm:spPr/>
    </dgm:pt>
    <dgm:pt modelId="{1CC5B738-74D7-450D-9D3F-F30D7B363823}" type="pres">
      <dgm:prSet presAssocID="{FC5D02FC-1C78-4EBE-BF6B-472106FBB207}" presName="textRect" presStyleLbl="revTx" presStyleIdx="3" presStyleCnt="6" custScaleX="144444" custLinFactNeighborX="-3009" custLinFactNeighborY="-35628">
        <dgm:presLayoutVars>
          <dgm:chMax val="1"/>
          <dgm:chPref val="1"/>
        </dgm:presLayoutVars>
      </dgm:prSet>
      <dgm:spPr/>
    </dgm:pt>
    <dgm:pt modelId="{3335F911-228E-4A49-8FB9-B249E1F51B75}" type="pres">
      <dgm:prSet presAssocID="{06EA0DBF-6A41-4591-9FC5-634358DEC814}" presName="sibTrans" presStyleLbl="sibTrans2D1" presStyleIdx="0" presStyleCnt="0"/>
      <dgm:spPr/>
    </dgm:pt>
    <dgm:pt modelId="{702DCCA9-9977-493B-B633-9820028C3A71}" type="pres">
      <dgm:prSet presAssocID="{B88366B3-DC05-4181-946E-7FC0F652EA85}" presName="compNode" presStyleCnt="0"/>
      <dgm:spPr/>
    </dgm:pt>
    <dgm:pt modelId="{85BACC83-7714-4820-99B6-F5DEE14FA176}" type="pres">
      <dgm:prSet presAssocID="{B88366B3-DC05-4181-946E-7FC0F652EA85}" presName="iconBgRect" presStyleLbl="bgShp" presStyleIdx="4" presStyleCnt="6" custLinFactNeighborX="1553" custLinFactNeighborY="-46579"/>
      <dgm:spPr/>
    </dgm:pt>
    <dgm:pt modelId="{E81E76A9-BC07-4BB8-AC17-954179E6E415}" type="pres">
      <dgm:prSet presAssocID="{B88366B3-DC05-4181-946E-7FC0F652EA85}" presName="iconRect" presStyleLbl="node1" presStyleIdx="4" presStyleCnt="6" custLinFactNeighborX="2677" custLinFactNeighborY="-8030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 with solid fill"/>
        </a:ext>
      </dgm:extLst>
    </dgm:pt>
    <dgm:pt modelId="{E1B84A62-8D5E-44C9-9E15-97EA5F66AE4D}" type="pres">
      <dgm:prSet presAssocID="{B88366B3-DC05-4181-946E-7FC0F652EA85}" presName="spaceRect" presStyleCnt="0"/>
      <dgm:spPr/>
    </dgm:pt>
    <dgm:pt modelId="{7141F210-93E6-4781-B271-F5FC43310E4F}" type="pres">
      <dgm:prSet presAssocID="{B88366B3-DC05-4181-946E-7FC0F652EA85}" presName="textRect" presStyleLbl="revTx" presStyleIdx="4" presStyleCnt="6" custLinFactNeighborX="-6842" custLinFactNeighborY="-48131">
        <dgm:presLayoutVars>
          <dgm:chMax val="1"/>
          <dgm:chPref val="1"/>
        </dgm:presLayoutVars>
      </dgm:prSet>
      <dgm:spPr/>
    </dgm:pt>
    <dgm:pt modelId="{5FCDAF6D-EA77-478B-A917-E3126CEE4192}" type="pres">
      <dgm:prSet presAssocID="{82C58AE9-04FE-4B51-A03C-DC06BF89D096}" presName="sibTrans" presStyleLbl="sibTrans2D1" presStyleIdx="0" presStyleCnt="0"/>
      <dgm:spPr/>
    </dgm:pt>
    <dgm:pt modelId="{933B8E63-1E11-466C-8CE7-06F7DBCE2BF2}" type="pres">
      <dgm:prSet presAssocID="{9672426C-C75D-4E7B-88DE-3AB437792745}" presName="compNode" presStyleCnt="0"/>
      <dgm:spPr/>
    </dgm:pt>
    <dgm:pt modelId="{B49719FD-D306-4803-9B21-03F6A9289812}" type="pres">
      <dgm:prSet presAssocID="{9672426C-C75D-4E7B-88DE-3AB437792745}" presName="iconBgRect" presStyleLbl="bgShp" presStyleIdx="5" presStyleCnt="6" custLinFactNeighborX="-54480" custLinFactNeighborY="-58521"/>
      <dgm:spPr/>
    </dgm:pt>
    <dgm:pt modelId="{D467B55E-20AA-4CBF-84DD-16F6C7E49165}" type="pres">
      <dgm:prSet presAssocID="{9672426C-C75D-4E7B-88DE-3AB437792745}" presName="iconRect" presStyleLbl="node1" presStyleIdx="5" presStyleCnt="6" custLinFactNeighborX="-94220" custLinFactNeighborY="-99785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 with solid fill"/>
        </a:ext>
      </dgm:extLst>
    </dgm:pt>
    <dgm:pt modelId="{C87CC615-4A2D-4BBF-BDFC-F7F90AC87608}" type="pres">
      <dgm:prSet presAssocID="{9672426C-C75D-4E7B-88DE-3AB437792745}" presName="spaceRect" presStyleCnt="0"/>
      <dgm:spPr/>
    </dgm:pt>
    <dgm:pt modelId="{8C5A7B2B-9C75-4D11-B125-4041141149E3}" type="pres">
      <dgm:prSet presAssocID="{9672426C-C75D-4E7B-88DE-3AB43779274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2F47C0B-8A2F-465C-AC97-A098259FE2AC}" type="presOf" srcId="{17C8FC9E-1EF1-425A-8638-6AEF7EFE9925}" destId="{D596DA8C-22F1-417B-8DF2-8CEB1C8DAFD9}" srcOrd="0" destOrd="0" presId="urn:microsoft.com/office/officeart/2018/2/layout/IconCircleList"/>
    <dgm:cxn modelId="{27B7FA10-76AA-49A1-99BB-2C3444676718}" type="presOf" srcId="{A0BF15A8-0B3F-4628-B6AA-8BC714989907}" destId="{1B5080D6-D09C-4C2F-A4CA-3B18CED834D5}" srcOrd="0" destOrd="0" presId="urn:microsoft.com/office/officeart/2018/2/layout/IconCircleList"/>
    <dgm:cxn modelId="{DF29A822-ECCC-428B-AE8E-6D00F5089937}" type="presOf" srcId="{49984162-199E-4D94-AA6A-DEF3CCEA5916}" destId="{0FE2E723-8C16-4A77-8D35-023426FB91C8}" srcOrd="0" destOrd="0" presId="urn:microsoft.com/office/officeart/2018/2/layout/IconCircleList"/>
    <dgm:cxn modelId="{3A1BE027-1477-4741-A61F-03AD43788747}" type="presOf" srcId="{2680DD67-55D7-4373-B408-398215FA1589}" destId="{DEB25AC7-16A6-4FB8-A782-0E3301861882}" srcOrd="0" destOrd="0" presId="urn:microsoft.com/office/officeart/2018/2/layout/IconCircleList"/>
    <dgm:cxn modelId="{D7F21736-11FB-477F-9B90-D404C063A012}" type="presOf" srcId="{FC5D02FC-1C78-4EBE-BF6B-472106FBB207}" destId="{1CC5B738-74D7-450D-9D3F-F30D7B363823}" srcOrd="0" destOrd="0" presId="urn:microsoft.com/office/officeart/2018/2/layout/IconCircleList"/>
    <dgm:cxn modelId="{BAED793D-1C51-4659-AC46-C788CC29030B}" srcId="{A0BF15A8-0B3F-4628-B6AA-8BC714989907}" destId="{9672426C-C75D-4E7B-88DE-3AB437792745}" srcOrd="5" destOrd="0" parTransId="{47A14D87-1A28-4920-B56C-2ECF6940B052}" sibTransId="{D67958BC-D2A9-4435-B54A-2210E05D36E8}"/>
    <dgm:cxn modelId="{C436865D-F579-43A4-84F2-1A5FEAE32102}" srcId="{A0BF15A8-0B3F-4628-B6AA-8BC714989907}" destId="{17C8FC9E-1EF1-425A-8638-6AEF7EFE9925}" srcOrd="1" destOrd="0" parTransId="{92A8071C-8752-4B7E-946F-1B3CA53C6DC9}" sibTransId="{5B9613CC-B84E-4B03-B1C4-2ECE37221D2D}"/>
    <dgm:cxn modelId="{30196569-8DA2-4271-B33B-74E6B1D67A8A}" type="presOf" srcId="{9672426C-C75D-4E7B-88DE-3AB437792745}" destId="{8C5A7B2B-9C75-4D11-B125-4041141149E3}" srcOrd="0" destOrd="0" presId="urn:microsoft.com/office/officeart/2018/2/layout/IconCircleList"/>
    <dgm:cxn modelId="{44A7AD69-2BC3-4CCA-9F9F-DB11FF85E603}" srcId="{A0BF15A8-0B3F-4628-B6AA-8BC714989907}" destId="{2680DD67-55D7-4373-B408-398215FA1589}" srcOrd="0" destOrd="0" parTransId="{831B75F4-0889-4D93-8C97-3ED19464DB46}" sibTransId="{1900514B-CBE1-4918-9DC7-B194E30AB0E1}"/>
    <dgm:cxn modelId="{C3A5336B-E11C-4C74-8B2E-59F4399233E6}" type="presOf" srcId="{5B9613CC-B84E-4B03-B1C4-2ECE37221D2D}" destId="{E03658D6-920E-44C1-9636-6C7F22C69458}" srcOrd="0" destOrd="0" presId="urn:microsoft.com/office/officeart/2018/2/layout/IconCircleList"/>
    <dgm:cxn modelId="{D3E34054-A212-41CB-B69A-AC1221EF418F}" type="presOf" srcId="{06EA0DBF-6A41-4591-9FC5-634358DEC814}" destId="{3335F911-228E-4A49-8FB9-B249E1F51B75}" srcOrd="0" destOrd="0" presId="urn:microsoft.com/office/officeart/2018/2/layout/IconCircleList"/>
    <dgm:cxn modelId="{2CEEB8B0-8C6F-4F7C-A152-DD1C38FB81EA}" type="presOf" srcId="{B88366B3-DC05-4181-946E-7FC0F652EA85}" destId="{7141F210-93E6-4781-B271-F5FC43310E4F}" srcOrd="0" destOrd="0" presId="urn:microsoft.com/office/officeart/2018/2/layout/IconCircleList"/>
    <dgm:cxn modelId="{C1AB04B4-5C52-4211-B21C-F4EBA24778F0}" srcId="{A0BF15A8-0B3F-4628-B6AA-8BC714989907}" destId="{FC5D02FC-1C78-4EBE-BF6B-472106FBB207}" srcOrd="3" destOrd="0" parTransId="{D0851DA3-D3DF-4B5D-A5B6-F70424F036BE}" sibTransId="{06EA0DBF-6A41-4591-9FC5-634358DEC814}"/>
    <dgm:cxn modelId="{AF006CBB-5A6D-47EC-B894-2927DBD09D25}" type="presOf" srcId="{82C58AE9-04FE-4B51-A03C-DC06BF89D096}" destId="{5FCDAF6D-EA77-478B-A917-E3126CEE4192}" srcOrd="0" destOrd="0" presId="urn:microsoft.com/office/officeart/2018/2/layout/IconCircleList"/>
    <dgm:cxn modelId="{30B329BE-C029-4F3F-97FC-E4EA2E094C10}" srcId="{A0BF15A8-0B3F-4628-B6AA-8BC714989907}" destId="{5D9BCC4B-88DA-4C33-84D5-852D3489AEB8}" srcOrd="2" destOrd="0" parTransId="{077E5BE3-A548-4646-92EF-DC4ACB27EDA9}" sibTransId="{49984162-199E-4D94-AA6A-DEF3CCEA5916}"/>
    <dgm:cxn modelId="{E231B1CC-B665-4C3D-B7D4-B08823337DF3}" type="presOf" srcId="{5D9BCC4B-88DA-4C33-84D5-852D3489AEB8}" destId="{7E073292-2B1A-4631-A99E-840C35F16933}" srcOrd="0" destOrd="0" presId="urn:microsoft.com/office/officeart/2018/2/layout/IconCircleList"/>
    <dgm:cxn modelId="{6F3284CE-E9B9-4D20-B1F8-3BA1758245BE}" srcId="{A0BF15A8-0B3F-4628-B6AA-8BC714989907}" destId="{B88366B3-DC05-4181-946E-7FC0F652EA85}" srcOrd="4" destOrd="0" parTransId="{1027F69E-20CE-4375-AFD5-D710FBD3F19A}" sibTransId="{82C58AE9-04FE-4B51-A03C-DC06BF89D096}"/>
    <dgm:cxn modelId="{8F588FE2-818F-4588-96D7-CA7AEE21C10B}" type="presOf" srcId="{1900514B-CBE1-4918-9DC7-B194E30AB0E1}" destId="{8939768F-F4B1-4756-A649-0F12C4C9B1D3}" srcOrd="0" destOrd="0" presId="urn:microsoft.com/office/officeart/2018/2/layout/IconCircleList"/>
    <dgm:cxn modelId="{56D26099-0012-4A43-9305-DCD0DD918991}" type="presParOf" srcId="{1B5080D6-D09C-4C2F-A4CA-3B18CED834D5}" destId="{46C43242-F436-4550-9F5A-9A6528CAD041}" srcOrd="0" destOrd="0" presId="urn:microsoft.com/office/officeart/2018/2/layout/IconCircleList"/>
    <dgm:cxn modelId="{F339D6A1-0643-46A7-B77F-47A4A3925855}" type="presParOf" srcId="{46C43242-F436-4550-9F5A-9A6528CAD041}" destId="{35F059AB-6F63-445D-A21E-ECAA8A914561}" srcOrd="0" destOrd="0" presId="urn:microsoft.com/office/officeart/2018/2/layout/IconCircleList"/>
    <dgm:cxn modelId="{9855508C-B722-4539-927B-DAB28B76BEF1}" type="presParOf" srcId="{35F059AB-6F63-445D-A21E-ECAA8A914561}" destId="{464889EC-43F5-4C76-A1AD-ABE03F73F171}" srcOrd="0" destOrd="0" presId="urn:microsoft.com/office/officeart/2018/2/layout/IconCircleList"/>
    <dgm:cxn modelId="{CC689C06-5619-4DD0-A3B3-87C6653FDB9B}" type="presParOf" srcId="{35F059AB-6F63-445D-A21E-ECAA8A914561}" destId="{E5529C3B-3D8C-44A3-A485-17D1D5133F43}" srcOrd="1" destOrd="0" presId="urn:microsoft.com/office/officeart/2018/2/layout/IconCircleList"/>
    <dgm:cxn modelId="{4C1B00F7-8817-4B2D-B9D1-6CBBF1F96949}" type="presParOf" srcId="{35F059AB-6F63-445D-A21E-ECAA8A914561}" destId="{7BF328B9-709C-4B0B-8C57-B7BE5DACC5C4}" srcOrd="2" destOrd="0" presId="urn:microsoft.com/office/officeart/2018/2/layout/IconCircleList"/>
    <dgm:cxn modelId="{E03FEC27-C9D0-4B51-B4CD-AD10C618CE73}" type="presParOf" srcId="{35F059AB-6F63-445D-A21E-ECAA8A914561}" destId="{DEB25AC7-16A6-4FB8-A782-0E3301861882}" srcOrd="3" destOrd="0" presId="urn:microsoft.com/office/officeart/2018/2/layout/IconCircleList"/>
    <dgm:cxn modelId="{29FCFFCC-F3E8-496D-A86C-8F4024D647EF}" type="presParOf" srcId="{46C43242-F436-4550-9F5A-9A6528CAD041}" destId="{8939768F-F4B1-4756-A649-0F12C4C9B1D3}" srcOrd="1" destOrd="0" presId="urn:microsoft.com/office/officeart/2018/2/layout/IconCircleList"/>
    <dgm:cxn modelId="{C318C858-3F28-4843-92FE-E877145C5B47}" type="presParOf" srcId="{46C43242-F436-4550-9F5A-9A6528CAD041}" destId="{A91A7236-B149-4DF4-87D1-CA4CB35C42CD}" srcOrd="2" destOrd="0" presId="urn:microsoft.com/office/officeart/2018/2/layout/IconCircleList"/>
    <dgm:cxn modelId="{657D9BD6-332C-40F7-BA95-77E7C7FB87F8}" type="presParOf" srcId="{A91A7236-B149-4DF4-87D1-CA4CB35C42CD}" destId="{42985742-041B-4870-9B7D-0E44D95EC32E}" srcOrd="0" destOrd="0" presId="urn:microsoft.com/office/officeart/2018/2/layout/IconCircleList"/>
    <dgm:cxn modelId="{BF9EE6DA-6D29-410D-9E9E-39A157B91D2F}" type="presParOf" srcId="{A91A7236-B149-4DF4-87D1-CA4CB35C42CD}" destId="{B5C0D31A-EAE2-4DC4-B848-AD8403D0A028}" srcOrd="1" destOrd="0" presId="urn:microsoft.com/office/officeart/2018/2/layout/IconCircleList"/>
    <dgm:cxn modelId="{B778BD4B-316E-4A21-A1BA-7E0CC9B2C5CA}" type="presParOf" srcId="{A91A7236-B149-4DF4-87D1-CA4CB35C42CD}" destId="{E3FA2D08-CC19-4728-93EF-7095F17BE1EE}" srcOrd="2" destOrd="0" presId="urn:microsoft.com/office/officeart/2018/2/layout/IconCircleList"/>
    <dgm:cxn modelId="{C93E1522-B45C-436C-8942-F654040FFD3F}" type="presParOf" srcId="{A91A7236-B149-4DF4-87D1-CA4CB35C42CD}" destId="{D596DA8C-22F1-417B-8DF2-8CEB1C8DAFD9}" srcOrd="3" destOrd="0" presId="urn:microsoft.com/office/officeart/2018/2/layout/IconCircleList"/>
    <dgm:cxn modelId="{6B2BC67B-2867-4783-9E5E-D05B0B2C9050}" type="presParOf" srcId="{46C43242-F436-4550-9F5A-9A6528CAD041}" destId="{E03658D6-920E-44C1-9636-6C7F22C69458}" srcOrd="3" destOrd="0" presId="urn:microsoft.com/office/officeart/2018/2/layout/IconCircleList"/>
    <dgm:cxn modelId="{662D6228-4DA9-40E1-9813-D0DAB9A91C12}" type="presParOf" srcId="{46C43242-F436-4550-9F5A-9A6528CAD041}" destId="{AB9B382B-7974-483D-B913-91108331DE52}" srcOrd="4" destOrd="0" presId="urn:microsoft.com/office/officeart/2018/2/layout/IconCircleList"/>
    <dgm:cxn modelId="{CBD064FE-EA8D-4397-B190-27DBD52F6189}" type="presParOf" srcId="{AB9B382B-7974-483D-B913-91108331DE52}" destId="{8ED1AC14-4302-40D8-8BD9-27C3B5BD3203}" srcOrd="0" destOrd="0" presId="urn:microsoft.com/office/officeart/2018/2/layout/IconCircleList"/>
    <dgm:cxn modelId="{580D12E6-4673-4A78-8B76-67E3696EC4B7}" type="presParOf" srcId="{AB9B382B-7974-483D-B913-91108331DE52}" destId="{7F679F16-6A00-4C1D-B8D0-7654F916EC01}" srcOrd="1" destOrd="0" presId="urn:microsoft.com/office/officeart/2018/2/layout/IconCircleList"/>
    <dgm:cxn modelId="{70380F3B-6A9F-46CB-A488-3E7F031683C2}" type="presParOf" srcId="{AB9B382B-7974-483D-B913-91108331DE52}" destId="{ED2CDB11-2A32-446B-B34A-0B79004301B0}" srcOrd="2" destOrd="0" presId="urn:microsoft.com/office/officeart/2018/2/layout/IconCircleList"/>
    <dgm:cxn modelId="{9B914BCB-58CF-43EE-B6D8-56B0EBECADDA}" type="presParOf" srcId="{AB9B382B-7974-483D-B913-91108331DE52}" destId="{7E073292-2B1A-4631-A99E-840C35F16933}" srcOrd="3" destOrd="0" presId="urn:microsoft.com/office/officeart/2018/2/layout/IconCircleList"/>
    <dgm:cxn modelId="{A34FC94E-C90F-4620-9AA9-E5980DE989BC}" type="presParOf" srcId="{46C43242-F436-4550-9F5A-9A6528CAD041}" destId="{0FE2E723-8C16-4A77-8D35-023426FB91C8}" srcOrd="5" destOrd="0" presId="urn:microsoft.com/office/officeart/2018/2/layout/IconCircleList"/>
    <dgm:cxn modelId="{895644BF-AD3F-4116-B292-84C265088879}" type="presParOf" srcId="{46C43242-F436-4550-9F5A-9A6528CAD041}" destId="{7110B7B3-F522-4B32-91BA-8FB34EC4F81C}" srcOrd="6" destOrd="0" presId="urn:microsoft.com/office/officeart/2018/2/layout/IconCircleList"/>
    <dgm:cxn modelId="{96B05205-B6FC-4FF6-9131-18D2CF411AD9}" type="presParOf" srcId="{7110B7B3-F522-4B32-91BA-8FB34EC4F81C}" destId="{47C3A531-C048-4E7E-868E-6C64874DAD5B}" srcOrd="0" destOrd="0" presId="urn:microsoft.com/office/officeart/2018/2/layout/IconCircleList"/>
    <dgm:cxn modelId="{DADA1F5C-C74F-4C33-A31C-7EF72D959C97}" type="presParOf" srcId="{7110B7B3-F522-4B32-91BA-8FB34EC4F81C}" destId="{7648F86B-0595-459D-AF48-A5C365FA8A0A}" srcOrd="1" destOrd="0" presId="urn:microsoft.com/office/officeart/2018/2/layout/IconCircleList"/>
    <dgm:cxn modelId="{702071A0-6A52-4562-8376-73DF7741667A}" type="presParOf" srcId="{7110B7B3-F522-4B32-91BA-8FB34EC4F81C}" destId="{C2284682-EEFC-4A0C-8465-C61615747291}" srcOrd="2" destOrd="0" presId="urn:microsoft.com/office/officeart/2018/2/layout/IconCircleList"/>
    <dgm:cxn modelId="{742E67F3-99B9-42B0-9EC7-4356935C9153}" type="presParOf" srcId="{7110B7B3-F522-4B32-91BA-8FB34EC4F81C}" destId="{1CC5B738-74D7-450D-9D3F-F30D7B363823}" srcOrd="3" destOrd="0" presId="urn:microsoft.com/office/officeart/2018/2/layout/IconCircleList"/>
    <dgm:cxn modelId="{41B23B12-A72F-49FF-B353-B35B50CFE0ED}" type="presParOf" srcId="{46C43242-F436-4550-9F5A-9A6528CAD041}" destId="{3335F911-228E-4A49-8FB9-B249E1F51B75}" srcOrd="7" destOrd="0" presId="urn:microsoft.com/office/officeart/2018/2/layout/IconCircleList"/>
    <dgm:cxn modelId="{4B316293-FAF3-4D19-BE95-F135C6171D0F}" type="presParOf" srcId="{46C43242-F436-4550-9F5A-9A6528CAD041}" destId="{702DCCA9-9977-493B-B633-9820028C3A71}" srcOrd="8" destOrd="0" presId="urn:microsoft.com/office/officeart/2018/2/layout/IconCircleList"/>
    <dgm:cxn modelId="{6FE15F04-9277-49AD-88A7-F54F692DC683}" type="presParOf" srcId="{702DCCA9-9977-493B-B633-9820028C3A71}" destId="{85BACC83-7714-4820-99B6-F5DEE14FA176}" srcOrd="0" destOrd="0" presId="urn:microsoft.com/office/officeart/2018/2/layout/IconCircleList"/>
    <dgm:cxn modelId="{2DBAD112-8389-4311-BA32-E7054F1BAD44}" type="presParOf" srcId="{702DCCA9-9977-493B-B633-9820028C3A71}" destId="{E81E76A9-BC07-4BB8-AC17-954179E6E415}" srcOrd="1" destOrd="0" presId="urn:microsoft.com/office/officeart/2018/2/layout/IconCircleList"/>
    <dgm:cxn modelId="{87FBFD82-2C6E-4518-A796-1BFB6C1B4CF3}" type="presParOf" srcId="{702DCCA9-9977-493B-B633-9820028C3A71}" destId="{E1B84A62-8D5E-44C9-9E15-97EA5F66AE4D}" srcOrd="2" destOrd="0" presId="urn:microsoft.com/office/officeart/2018/2/layout/IconCircleList"/>
    <dgm:cxn modelId="{E33AF00D-0FED-4661-909E-8F9AA2A68115}" type="presParOf" srcId="{702DCCA9-9977-493B-B633-9820028C3A71}" destId="{7141F210-93E6-4781-B271-F5FC43310E4F}" srcOrd="3" destOrd="0" presId="urn:microsoft.com/office/officeart/2018/2/layout/IconCircleList"/>
    <dgm:cxn modelId="{43A94370-3B92-4DE9-8254-D7EFA1BE7B29}" type="presParOf" srcId="{46C43242-F436-4550-9F5A-9A6528CAD041}" destId="{5FCDAF6D-EA77-478B-A917-E3126CEE4192}" srcOrd="9" destOrd="0" presId="urn:microsoft.com/office/officeart/2018/2/layout/IconCircleList"/>
    <dgm:cxn modelId="{5E18BA39-E233-4502-AB85-CD19FD39DD10}" type="presParOf" srcId="{46C43242-F436-4550-9F5A-9A6528CAD041}" destId="{933B8E63-1E11-466C-8CE7-06F7DBCE2BF2}" srcOrd="10" destOrd="0" presId="urn:microsoft.com/office/officeart/2018/2/layout/IconCircleList"/>
    <dgm:cxn modelId="{A033145F-9333-4F9E-9223-A0555267BCBA}" type="presParOf" srcId="{933B8E63-1E11-466C-8CE7-06F7DBCE2BF2}" destId="{B49719FD-D306-4803-9B21-03F6A9289812}" srcOrd="0" destOrd="0" presId="urn:microsoft.com/office/officeart/2018/2/layout/IconCircleList"/>
    <dgm:cxn modelId="{E34C60B8-D003-4E5E-B731-0AAA4F10BB97}" type="presParOf" srcId="{933B8E63-1E11-466C-8CE7-06F7DBCE2BF2}" destId="{D467B55E-20AA-4CBF-84DD-16F6C7E49165}" srcOrd="1" destOrd="0" presId="urn:microsoft.com/office/officeart/2018/2/layout/IconCircleList"/>
    <dgm:cxn modelId="{B61286EC-D104-4BB6-86A8-EEF0DBB2F1A0}" type="presParOf" srcId="{933B8E63-1E11-466C-8CE7-06F7DBCE2BF2}" destId="{C87CC615-4A2D-4BBF-BDFC-F7F90AC87608}" srcOrd="2" destOrd="0" presId="urn:microsoft.com/office/officeart/2018/2/layout/IconCircleList"/>
    <dgm:cxn modelId="{4DB344D2-B920-4ADE-95B7-3186C9663D22}" type="presParOf" srcId="{933B8E63-1E11-466C-8CE7-06F7DBCE2BF2}" destId="{8C5A7B2B-9C75-4D11-B125-4041141149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197118-885E-4F2B-A4D0-81A7FAF4A089}" type="doc">
      <dgm:prSet loTypeId="urn:microsoft.com/office/officeart/2005/8/layout/process1" loCatId="process" qsTypeId="urn:microsoft.com/office/officeart/2005/8/quickstyle/simple3" qsCatId="simple" csTypeId="urn:microsoft.com/office/officeart/2005/8/colors/accent1_5" csCatId="accent1" phldr="1"/>
      <dgm:spPr/>
    </dgm:pt>
    <dgm:pt modelId="{30354A58-4CAE-440F-B5D2-ADACBAA55D81}">
      <dgm:prSet phldrT="[טקסט]" custT="1"/>
      <dgm:spPr/>
      <dgm:t>
        <a:bodyPr/>
        <a:lstStyle/>
        <a:p>
          <a:pPr rtl="1"/>
          <a:r>
            <a:rPr lang="en-US" sz="1600" b="1" dirty="0"/>
            <a:t>Input DNA</a:t>
          </a:r>
          <a:endParaRPr lang="he-IL" sz="1600" b="1" dirty="0"/>
        </a:p>
      </dgm:t>
    </dgm:pt>
    <dgm:pt modelId="{D5AC4BD5-0B92-47E5-B5A3-D56C1F604C27}" type="parTrans" cxnId="{20C0D274-FCA6-44D1-9992-8D66DBC8EF01}">
      <dgm:prSet/>
      <dgm:spPr/>
      <dgm:t>
        <a:bodyPr/>
        <a:lstStyle/>
        <a:p>
          <a:pPr rtl="1"/>
          <a:endParaRPr lang="he-IL" sz="2000"/>
        </a:p>
      </dgm:t>
    </dgm:pt>
    <dgm:pt modelId="{D600DE96-73E4-4B4C-8446-7D968FFDC1FA}" type="sibTrans" cxnId="{20C0D274-FCA6-44D1-9992-8D66DBC8EF01}">
      <dgm:prSet custT="1"/>
      <dgm:spPr>
        <a:solidFill>
          <a:srgbClr val="4DB3D9"/>
        </a:solidFill>
      </dgm:spPr>
      <dgm:t>
        <a:bodyPr/>
        <a:lstStyle/>
        <a:p>
          <a:pPr rtl="1"/>
          <a:endParaRPr lang="he-IL" sz="1400"/>
        </a:p>
      </dgm:t>
    </dgm:pt>
    <dgm:pt modelId="{2A7FFD5F-2E0B-4D21-A756-75D5EDCB50F9}">
      <dgm:prSet phldrT="[טקסט]" custT="1"/>
      <dgm:spPr/>
      <dgm:t>
        <a:bodyPr/>
        <a:lstStyle/>
        <a:p>
          <a:pPr rtl="1"/>
          <a:r>
            <a:rPr lang="en-US" sz="1600" b="1" dirty="0"/>
            <a:t>Segmenting</a:t>
          </a:r>
          <a:r>
            <a:rPr lang="en-US" sz="1600" dirty="0"/>
            <a:t> </a:t>
          </a:r>
          <a:endParaRPr lang="he-IL" sz="1600" dirty="0"/>
        </a:p>
      </dgm:t>
    </dgm:pt>
    <dgm:pt modelId="{C712F126-72B6-428C-BAAE-25A2889173B3}" type="parTrans" cxnId="{72A2569C-501D-4A35-855B-56249FED6B93}">
      <dgm:prSet/>
      <dgm:spPr/>
      <dgm:t>
        <a:bodyPr/>
        <a:lstStyle/>
        <a:p>
          <a:pPr rtl="1"/>
          <a:endParaRPr lang="he-IL" sz="2000"/>
        </a:p>
      </dgm:t>
    </dgm:pt>
    <dgm:pt modelId="{B97F2A75-3501-4780-94F2-1BC49B9C1F9A}" type="sibTrans" cxnId="{72A2569C-501D-4A35-855B-56249FED6B93}">
      <dgm:prSet custT="1"/>
      <dgm:spPr>
        <a:solidFill>
          <a:srgbClr val="4DB3D9"/>
        </a:solidFill>
      </dgm:spPr>
      <dgm:t>
        <a:bodyPr/>
        <a:lstStyle/>
        <a:p>
          <a:pPr rtl="1"/>
          <a:endParaRPr lang="he-IL" sz="1400"/>
        </a:p>
      </dgm:t>
    </dgm:pt>
    <dgm:pt modelId="{D0B0C762-F214-4BD2-8749-6A66D98015D6}">
      <dgm:prSet phldrT="[טקסט]" custT="1"/>
      <dgm:spPr/>
      <dgm:t>
        <a:bodyPr/>
        <a:lstStyle/>
        <a:p>
          <a:pPr rtl="1"/>
          <a:r>
            <a:rPr lang="en-US" sz="1600" b="1" dirty="0"/>
            <a:t>k-</a:t>
          </a:r>
          <a:r>
            <a:rPr lang="en-US" sz="1600" b="1" dirty="0" err="1"/>
            <a:t>mer</a:t>
          </a:r>
          <a:r>
            <a:rPr lang="en-US" sz="1600" b="1" dirty="0"/>
            <a:t> Occurrence Matrix </a:t>
          </a:r>
          <a:endParaRPr lang="he-IL" sz="1600" b="1" dirty="0"/>
        </a:p>
      </dgm:t>
    </dgm:pt>
    <dgm:pt modelId="{17F1677A-6FAB-41E1-A1BD-04296B85B693}" type="parTrans" cxnId="{26E32394-B2E1-4BC2-A1C2-6D5DEAB26A5A}">
      <dgm:prSet/>
      <dgm:spPr/>
      <dgm:t>
        <a:bodyPr/>
        <a:lstStyle/>
        <a:p>
          <a:pPr rtl="1"/>
          <a:endParaRPr lang="he-IL" sz="2000"/>
        </a:p>
      </dgm:t>
    </dgm:pt>
    <dgm:pt modelId="{0DCEE411-F80B-4018-9BD2-22FCDEB11831}" type="sibTrans" cxnId="{26E32394-B2E1-4BC2-A1C2-6D5DEAB26A5A}">
      <dgm:prSet custT="1"/>
      <dgm:spPr>
        <a:solidFill>
          <a:srgbClr val="4DB3D9"/>
        </a:solidFill>
      </dgm:spPr>
      <dgm:t>
        <a:bodyPr/>
        <a:lstStyle/>
        <a:p>
          <a:pPr rtl="1"/>
          <a:endParaRPr lang="he-IL" sz="1400"/>
        </a:p>
      </dgm:t>
    </dgm:pt>
    <dgm:pt modelId="{408288DF-1BE6-481A-8AEA-94ECA838BFFA}">
      <dgm:prSet phldrT="[טקסט]" custT="1"/>
      <dgm:spPr/>
      <dgm:t>
        <a:bodyPr/>
        <a:lstStyle/>
        <a:p>
          <a:pPr rtl="0"/>
          <a:r>
            <a:rPr lang="en-US" sz="1600" b="1"/>
            <a:t>Noise Detection</a:t>
          </a:r>
        </a:p>
        <a:p>
          <a:pPr rtl="0"/>
          <a:r>
            <a:rPr lang="en-GB" sz="1600" b="1"/>
            <a:t>and </a:t>
          </a:r>
          <a:r>
            <a:rPr lang="en-US" sz="1600" b="1"/>
            <a:t>filter noise</a:t>
          </a:r>
          <a:endParaRPr lang="he-IL" sz="1600" b="1" dirty="0"/>
        </a:p>
      </dgm:t>
    </dgm:pt>
    <dgm:pt modelId="{F6C1EB70-AA10-4E3C-A885-C0DF1656E2DD}" type="parTrans" cxnId="{DF481953-33AC-46CB-9F47-62C32A18CE83}">
      <dgm:prSet/>
      <dgm:spPr/>
      <dgm:t>
        <a:bodyPr/>
        <a:lstStyle/>
        <a:p>
          <a:pPr rtl="1"/>
          <a:endParaRPr lang="he-IL" sz="2000"/>
        </a:p>
      </dgm:t>
    </dgm:pt>
    <dgm:pt modelId="{39BAB66F-9E63-4E41-866A-EA8A9C82CE2E}" type="sibTrans" cxnId="{DF481953-33AC-46CB-9F47-62C32A18CE83}">
      <dgm:prSet/>
      <dgm:spPr/>
      <dgm:t>
        <a:bodyPr/>
        <a:lstStyle/>
        <a:p>
          <a:pPr rtl="1"/>
          <a:endParaRPr lang="he-IL" sz="2000"/>
        </a:p>
      </dgm:t>
    </dgm:pt>
    <dgm:pt modelId="{5094DE47-BAAC-4570-ABF9-A1807123B05F}">
      <dgm:prSet phldrT="[טקסט]" custT="1"/>
      <dgm:spPr/>
      <dgm:t>
        <a:bodyPr/>
        <a:lstStyle/>
        <a:p>
          <a:pPr rtl="1"/>
          <a:r>
            <a:rPr lang="en-US" sz="1600" b="1" dirty="0">
              <a:effectLst/>
            </a:rPr>
            <a:t>Find the </a:t>
          </a:r>
          <a:r>
            <a:rPr lang="en-US" sz="1600" b="1" dirty="0"/>
            <a:t>Representative Word</a:t>
          </a:r>
          <a:br>
            <a:rPr lang="en-US" sz="1600" b="1" dirty="0"/>
          </a:br>
          <a:r>
            <a:rPr lang="en-US" sz="1600" b="1" dirty="0"/>
            <a:t>and Calculate the segment score</a:t>
          </a:r>
          <a:endParaRPr lang="he-IL" sz="1600" b="1" dirty="0"/>
        </a:p>
      </dgm:t>
    </dgm:pt>
    <dgm:pt modelId="{EC23E68E-DB55-4FFD-8B93-E411193AFCDC}" type="parTrans" cxnId="{D9187E97-2E01-447B-A279-9EFFA50F4602}">
      <dgm:prSet/>
      <dgm:spPr/>
      <dgm:t>
        <a:bodyPr/>
        <a:lstStyle/>
        <a:p>
          <a:pPr rtl="1"/>
          <a:endParaRPr lang="he-IL" sz="2000"/>
        </a:p>
      </dgm:t>
    </dgm:pt>
    <dgm:pt modelId="{C9BE82F9-5800-4BD4-AC84-4C56FEDD19DA}" type="sibTrans" cxnId="{D9187E97-2E01-447B-A279-9EFFA50F4602}">
      <dgm:prSet custT="1"/>
      <dgm:spPr>
        <a:solidFill>
          <a:srgbClr val="4DB3D9"/>
        </a:solidFill>
      </dgm:spPr>
      <dgm:t>
        <a:bodyPr/>
        <a:lstStyle/>
        <a:p>
          <a:pPr rtl="1"/>
          <a:endParaRPr lang="he-IL" sz="1400"/>
        </a:p>
      </dgm:t>
    </dgm:pt>
    <dgm:pt modelId="{8F53F248-CFCD-4C79-8288-EA92B9EF11B6}">
      <dgm:prSet phldrT="[טקסט]" custT="1"/>
      <dgm:spPr/>
      <dgm:t>
        <a:bodyPr/>
        <a:lstStyle/>
        <a:p>
          <a:pPr rtl="1"/>
          <a:r>
            <a:rPr lang="en-US" sz="1600" b="1" dirty="0"/>
            <a:t>P-value Tests</a:t>
          </a:r>
          <a:endParaRPr lang="he-IL" sz="1600" b="1" dirty="0"/>
        </a:p>
      </dgm:t>
    </dgm:pt>
    <dgm:pt modelId="{3E861EDB-6A60-4C38-A92C-327F4804E85B}" type="parTrans" cxnId="{18993F9C-D374-45CE-83B9-2C8B3F269DC7}">
      <dgm:prSet/>
      <dgm:spPr/>
      <dgm:t>
        <a:bodyPr/>
        <a:lstStyle/>
        <a:p>
          <a:pPr rtl="1"/>
          <a:endParaRPr lang="he-IL" sz="2000"/>
        </a:p>
      </dgm:t>
    </dgm:pt>
    <dgm:pt modelId="{797CFD89-915F-4008-9B3C-D322776532A3}" type="sibTrans" cxnId="{18993F9C-D374-45CE-83B9-2C8B3F269DC7}">
      <dgm:prSet custT="1"/>
      <dgm:spPr>
        <a:solidFill>
          <a:srgbClr val="4DB3D9"/>
        </a:solidFill>
      </dgm:spPr>
      <dgm:t>
        <a:bodyPr/>
        <a:lstStyle/>
        <a:p>
          <a:pPr rtl="1"/>
          <a:endParaRPr lang="he-IL" sz="1400"/>
        </a:p>
      </dgm:t>
    </dgm:pt>
    <dgm:pt modelId="{30CD3AD3-3692-4EC7-BD3E-222261C39B32}">
      <dgm:prSet phldrT="[טקסט]" custT="1"/>
      <dgm:spPr/>
      <dgm:t>
        <a:bodyPr/>
        <a:lstStyle/>
        <a:p>
          <a:pPr rtl="1"/>
          <a:r>
            <a:rPr lang="en-US" sz="1600" b="1"/>
            <a:t>Merging</a:t>
          </a:r>
          <a:endParaRPr lang="he-IL" sz="1600" b="1" dirty="0"/>
        </a:p>
      </dgm:t>
    </dgm:pt>
    <dgm:pt modelId="{D4FD5251-B96C-4A75-A754-BD5D8A4D1F7F}" type="parTrans" cxnId="{08BBD2F7-D4DC-43FF-84B9-5478660F90C1}">
      <dgm:prSet/>
      <dgm:spPr/>
      <dgm:t>
        <a:bodyPr/>
        <a:lstStyle/>
        <a:p>
          <a:pPr rtl="1"/>
          <a:endParaRPr lang="he-IL" sz="2000"/>
        </a:p>
      </dgm:t>
    </dgm:pt>
    <dgm:pt modelId="{673C191F-6A64-49EF-8F7A-9339F4FECAC6}" type="sibTrans" cxnId="{08BBD2F7-D4DC-43FF-84B9-5478660F90C1}">
      <dgm:prSet custT="1"/>
      <dgm:spPr>
        <a:solidFill>
          <a:srgbClr val="4DB3D9"/>
        </a:solidFill>
        <a:ln>
          <a:solidFill>
            <a:schemeClr val="accent1"/>
          </a:solidFill>
        </a:ln>
      </dgm:spPr>
      <dgm:t>
        <a:bodyPr/>
        <a:lstStyle/>
        <a:p>
          <a:pPr rtl="1"/>
          <a:endParaRPr lang="he-IL" sz="1400"/>
        </a:p>
      </dgm:t>
    </dgm:pt>
    <dgm:pt modelId="{953F1985-9A5B-4034-840C-50291837DB2A}" type="pres">
      <dgm:prSet presAssocID="{70197118-885E-4F2B-A4D0-81A7FAF4A089}" presName="Name0" presStyleCnt="0">
        <dgm:presLayoutVars>
          <dgm:dir/>
          <dgm:resizeHandles val="exact"/>
        </dgm:presLayoutVars>
      </dgm:prSet>
      <dgm:spPr/>
    </dgm:pt>
    <dgm:pt modelId="{BAF96BE4-73EB-4590-A4D9-C050E7366838}" type="pres">
      <dgm:prSet presAssocID="{30354A58-4CAE-440F-B5D2-ADACBAA55D81}" presName="node" presStyleLbl="node1" presStyleIdx="0" presStyleCnt="7">
        <dgm:presLayoutVars>
          <dgm:bulletEnabled val="1"/>
        </dgm:presLayoutVars>
      </dgm:prSet>
      <dgm:spPr/>
    </dgm:pt>
    <dgm:pt modelId="{9F53B7DF-2647-478E-9274-A5275D3EE943}" type="pres">
      <dgm:prSet presAssocID="{D600DE96-73E4-4B4C-8446-7D968FFDC1FA}" presName="sibTrans" presStyleLbl="sibTrans2D1" presStyleIdx="0" presStyleCnt="6"/>
      <dgm:spPr/>
    </dgm:pt>
    <dgm:pt modelId="{E9A28808-11F0-48DF-8014-01A13BF47AFF}" type="pres">
      <dgm:prSet presAssocID="{D600DE96-73E4-4B4C-8446-7D968FFDC1FA}" presName="connectorText" presStyleLbl="sibTrans2D1" presStyleIdx="0" presStyleCnt="6"/>
      <dgm:spPr/>
    </dgm:pt>
    <dgm:pt modelId="{4A69B678-CCC7-45BF-A07D-2C7FF1EE4790}" type="pres">
      <dgm:prSet presAssocID="{2A7FFD5F-2E0B-4D21-A756-75D5EDCB50F9}" presName="node" presStyleLbl="node1" presStyleIdx="1" presStyleCnt="7">
        <dgm:presLayoutVars>
          <dgm:bulletEnabled val="1"/>
        </dgm:presLayoutVars>
      </dgm:prSet>
      <dgm:spPr/>
    </dgm:pt>
    <dgm:pt modelId="{11C67F0C-0938-4779-A964-4FCA88D39916}" type="pres">
      <dgm:prSet presAssocID="{B97F2A75-3501-4780-94F2-1BC49B9C1F9A}" presName="sibTrans" presStyleLbl="sibTrans2D1" presStyleIdx="1" presStyleCnt="6"/>
      <dgm:spPr/>
    </dgm:pt>
    <dgm:pt modelId="{C5040CA5-27F6-4A65-8BD6-E56D047160A2}" type="pres">
      <dgm:prSet presAssocID="{B97F2A75-3501-4780-94F2-1BC49B9C1F9A}" presName="connectorText" presStyleLbl="sibTrans2D1" presStyleIdx="1" presStyleCnt="6"/>
      <dgm:spPr/>
    </dgm:pt>
    <dgm:pt modelId="{1FED8E8F-8AE7-4601-8EEA-FD71B4320383}" type="pres">
      <dgm:prSet presAssocID="{D0B0C762-F214-4BD2-8749-6A66D98015D6}" presName="node" presStyleLbl="node1" presStyleIdx="2" presStyleCnt="7">
        <dgm:presLayoutVars>
          <dgm:bulletEnabled val="1"/>
        </dgm:presLayoutVars>
      </dgm:prSet>
      <dgm:spPr/>
    </dgm:pt>
    <dgm:pt modelId="{B38B638A-8A40-4852-8A54-2CCE749D1593}" type="pres">
      <dgm:prSet presAssocID="{0DCEE411-F80B-4018-9BD2-22FCDEB11831}" presName="sibTrans" presStyleLbl="sibTrans2D1" presStyleIdx="2" presStyleCnt="6"/>
      <dgm:spPr/>
    </dgm:pt>
    <dgm:pt modelId="{BFCE0EAA-A65B-424B-8068-D8D7B7A006BB}" type="pres">
      <dgm:prSet presAssocID="{0DCEE411-F80B-4018-9BD2-22FCDEB11831}" presName="connectorText" presStyleLbl="sibTrans2D1" presStyleIdx="2" presStyleCnt="6"/>
      <dgm:spPr/>
    </dgm:pt>
    <dgm:pt modelId="{A786DD7B-DAB9-4768-BAA7-476502F65C4D}" type="pres">
      <dgm:prSet presAssocID="{5094DE47-BAAC-4570-ABF9-A1807123B05F}" presName="node" presStyleLbl="node1" presStyleIdx="3" presStyleCnt="7" custScaleX="168652">
        <dgm:presLayoutVars>
          <dgm:bulletEnabled val="1"/>
        </dgm:presLayoutVars>
      </dgm:prSet>
      <dgm:spPr/>
    </dgm:pt>
    <dgm:pt modelId="{465A2B16-93F5-4B54-BFC1-C3F88600D6E6}" type="pres">
      <dgm:prSet presAssocID="{C9BE82F9-5800-4BD4-AC84-4C56FEDD19DA}" presName="sibTrans" presStyleLbl="sibTrans2D1" presStyleIdx="3" presStyleCnt="6"/>
      <dgm:spPr/>
    </dgm:pt>
    <dgm:pt modelId="{825CBC53-FE29-4E9A-85E5-15B5BCEBAFBA}" type="pres">
      <dgm:prSet presAssocID="{C9BE82F9-5800-4BD4-AC84-4C56FEDD19DA}" presName="connectorText" presStyleLbl="sibTrans2D1" presStyleIdx="3" presStyleCnt="6"/>
      <dgm:spPr/>
    </dgm:pt>
    <dgm:pt modelId="{96A1CC68-AF67-4F79-889A-36EBC4B39089}" type="pres">
      <dgm:prSet presAssocID="{8F53F248-CFCD-4C79-8288-EA92B9EF11B6}" presName="node" presStyleLbl="node1" presStyleIdx="4" presStyleCnt="7" custLinFactNeighborX="17952" custLinFactNeighborY="3420">
        <dgm:presLayoutVars>
          <dgm:bulletEnabled val="1"/>
        </dgm:presLayoutVars>
      </dgm:prSet>
      <dgm:spPr/>
    </dgm:pt>
    <dgm:pt modelId="{B9332378-B507-4A8F-B906-3DEB76EE3838}" type="pres">
      <dgm:prSet presAssocID="{797CFD89-915F-4008-9B3C-D322776532A3}" presName="sibTrans" presStyleLbl="sibTrans2D1" presStyleIdx="4" presStyleCnt="6"/>
      <dgm:spPr/>
    </dgm:pt>
    <dgm:pt modelId="{3A59A659-B4DF-4F08-97DE-44713168B714}" type="pres">
      <dgm:prSet presAssocID="{797CFD89-915F-4008-9B3C-D322776532A3}" presName="connectorText" presStyleLbl="sibTrans2D1" presStyleIdx="4" presStyleCnt="6"/>
      <dgm:spPr/>
    </dgm:pt>
    <dgm:pt modelId="{EBBC29F9-97D7-48C7-83E7-388941957EBC}" type="pres">
      <dgm:prSet presAssocID="{30CD3AD3-3692-4EC7-BD3E-222261C39B32}" presName="node" presStyleLbl="node1" presStyleIdx="5" presStyleCnt="7">
        <dgm:presLayoutVars>
          <dgm:bulletEnabled val="1"/>
        </dgm:presLayoutVars>
      </dgm:prSet>
      <dgm:spPr/>
    </dgm:pt>
    <dgm:pt modelId="{3A72622C-A39E-4A53-BFCB-778A98101212}" type="pres">
      <dgm:prSet presAssocID="{673C191F-6A64-49EF-8F7A-9339F4FECAC6}" presName="sibTrans" presStyleLbl="sibTrans2D1" presStyleIdx="5" presStyleCnt="6"/>
      <dgm:spPr/>
    </dgm:pt>
    <dgm:pt modelId="{7901711E-666B-4396-8260-BDF24FCAA305}" type="pres">
      <dgm:prSet presAssocID="{673C191F-6A64-49EF-8F7A-9339F4FECAC6}" presName="connectorText" presStyleLbl="sibTrans2D1" presStyleIdx="5" presStyleCnt="6"/>
      <dgm:spPr/>
    </dgm:pt>
    <dgm:pt modelId="{3390706D-75B3-44C4-8187-6F5EC948889D}" type="pres">
      <dgm:prSet presAssocID="{408288DF-1BE6-481A-8AEA-94ECA838BFFA}" presName="node" presStyleLbl="node1" presStyleIdx="6" presStyleCnt="7">
        <dgm:presLayoutVars>
          <dgm:bulletEnabled val="1"/>
        </dgm:presLayoutVars>
      </dgm:prSet>
      <dgm:spPr/>
    </dgm:pt>
  </dgm:ptLst>
  <dgm:cxnLst>
    <dgm:cxn modelId="{A8A63220-8C33-49AD-B76F-11EC123DD14D}" type="presOf" srcId="{70197118-885E-4F2B-A4D0-81A7FAF4A089}" destId="{953F1985-9A5B-4034-840C-50291837DB2A}" srcOrd="0" destOrd="0" presId="urn:microsoft.com/office/officeart/2005/8/layout/process1"/>
    <dgm:cxn modelId="{F333BF27-DDFF-45AA-AB7C-673BD6FB4374}" type="presOf" srcId="{797CFD89-915F-4008-9B3C-D322776532A3}" destId="{B9332378-B507-4A8F-B906-3DEB76EE3838}" srcOrd="0" destOrd="0" presId="urn:microsoft.com/office/officeart/2005/8/layout/process1"/>
    <dgm:cxn modelId="{9859CD60-146E-419D-AEDC-9F537345FC59}" type="presOf" srcId="{30CD3AD3-3692-4EC7-BD3E-222261C39B32}" destId="{EBBC29F9-97D7-48C7-83E7-388941957EBC}" srcOrd="0" destOrd="0" presId="urn:microsoft.com/office/officeart/2005/8/layout/process1"/>
    <dgm:cxn modelId="{C71D3D41-CC97-446B-8452-3E7801EFD601}" type="presOf" srcId="{0DCEE411-F80B-4018-9BD2-22FCDEB11831}" destId="{B38B638A-8A40-4852-8A54-2CCE749D1593}" srcOrd="0" destOrd="0" presId="urn:microsoft.com/office/officeart/2005/8/layout/process1"/>
    <dgm:cxn modelId="{DBD69541-E130-4B93-8876-3DD846E0BAE6}" type="presOf" srcId="{673C191F-6A64-49EF-8F7A-9339F4FECAC6}" destId="{7901711E-666B-4396-8260-BDF24FCAA305}" srcOrd="1" destOrd="0" presId="urn:microsoft.com/office/officeart/2005/8/layout/process1"/>
    <dgm:cxn modelId="{015B6E66-4A18-432D-B4BE-0784FCFACE67}" type="presOf" srcId="{B97F2A75-3501-4780-94F2-1BC49B9C1F9A}" destId="{C5040CA5-27F6-4A65-8BD6-E56D047160A2}" srcOrd="1" destOrd="0" presId="urn:microsoft.com/office/officeart/2005/8/layout/process1"/>
    <dgm:cxn modelId="{59773147-BC8B-4820-A5A6-C52DC80743DC}" type="presOf" srcId="{C9BE82F9-5800-4BD4-AC84-4C56FEDD19DA}" destId="{465A2B16-93F5-4B54-BFC1-C3F88600D6E6}" srcOrd="0" destOrd="0" presId="urn:microsoft.com/office/officeart/2005/8/layout/process1"/>
    <dgm:cxn modelId="{8DA25849-ADBC-4113-BE22-1305AC7AFD25}" type="presOf" srcId="{673C191F-6A64-49EF-8F7A-9339F4FECAC6}" destId="{3A72622C-A39E-4A53-BFCB-778A98101212}" srcOrd="0" destOrd="0" presId="urn:microsoft.com/office/officeart/2005/8/layout/process1"/>
    <dgm:cxn modelId="{9109AC6D-BD43-4941-995E-D51BA2833942}" type="presOf" srcId="{D600DE96-73E4-4B4C-8446-7D968FFDC1FA}" destId="{9F53B7DF-2647-478E-9274-A5275D3EE943}" srcOrd="0" destOrd="0" presId="urn:microsoft.com/office/officeart/2005/8/layout/process1"/>
    <dgm:cxn modelId="{4243224F-4B4C-4826-98B2-DB33675E23C5}" type="presOf" srcId="{2A7FFD5F-2E0B-4D21-A756-75D5EDCB50F9}" destId="{4A69B678-CCC7-45BF-A07D-2C7FF1EE4790}" srcOrd="0" destOrd="0" presId="urn:microsoft.com/office/officeart/2005/8/layout/process1"/>
    <dgm:cxn modelId="{D1D96B50-F0E0-4386-8FB8-934CFFAED69F}" type="presOf" srcId="{8F53F248-CFCD-4C79-8288-EA92B9EF11B6}" destId="{96A1CC68-AF67-4F79-889A-36EBC4B39089}" srcOrd="0" destOrd="0" presId="urn:microsoft.com/office/officeart/2005/8/layout/process1"/>
    <dgm:cxn modelId="{9542C451-CE57-4502-973E-8B05FA3CA215}" type="presOf" srcId="{D600DE96-73E4-4B4C-8446-7D968FFDC1FA}" destId="{E9A28808-11F0-48DF-8014-01A13BF47AFF}" srcOrd="1" destOrd="0" presId="urn:microsoft.com/office/officeart/2005/8/layout/process1"/>
    <dgm:cxn modelId="{DF481953-33AC-46CB-9F47-62C32A18CE83}" srcId="{70197118-885E-4F2B-A4D0-81A7FAF4A089}" destId="{408288DF-1BE6-481A-8AEA-94ECA838BFFA}" srcOrd="6" destOrd="0" parTransId="{F6C1EB70-AA10-4E3C-A885-C0DF1656E2DD}" sibTransId="{39BAB66F-9E63-4E41-866A-EA8A9C82CE2E}"/>
    <dgm:cxn modelId="{20C0D274-FCA6-44D1-9992-8D66DBC8EF01}" srcId="{70197118-885E-4F2B-A4D0-81A7FAF4A089}" destId="{30354A58-4CAE-440F-B5D2-ADACBAA55D81}" srcOrd="0" destOrd="0" parTransId="{D5AC4BD5-0B92-47E5-B5A3-D56C1F604C27}" sibTransId="{D600DE96-73E4-4B4C-8446-7D968FFDC1FA}"/>
    <dgm:cxn modelId="{5866797D-A9A2-4BA7-988F-2A790C74E074}" type="presOf" srcId="{408288DF-1BE6-481A-8AEA-94ECA838BFFA}" destId="{3390706D-75B3-44C4-8187-6F5EC948889D}" srcOrd="0" destOrd="0" presId="urn:microsoft.com/office/officeart/2005/8/layout/process1"/>
    <dgm:cxn modelId="{5D016285-76AD-4B25-88A7-4F8D07B9EBDE}" type="presOf" srcId="{D0B0C762-F214-4BD2-8749-6A66D98015D6}" destId="{1FED8E8F-8AE7-4601-8EEA-FD71B4320383}" srcOrd="0" destOrd="0" presId="urn:microsoft.com/office/officeart/2005/8/layout/process1"/>
    <dgm:cxn modelId="{18C0BE8B-FED1-4AAA-9D2D-56DFBD0123C5}" type="presOf" srcId="{5094DE47-BAAC-4570-ABF9-A1807123B05F}" destId="{A786DD7B-DAB9-4768-BAA7-476502F65C4D}" srcOrd="0" destOrd="0" presId="urn:microsoft.com/office/officeart/2005/8/layout/process1"/>
    <dgm:cxn modelId="{26E32394-B2E1-4BC2-A1C2-6D5DEAB26A5A}" srcId="{70197118-885E-4F2B-A4D0-81A7FAF4A089}" destId="{D0B0C762-F214-4BD2-8749-6A66D98015D6}" srcOrd="2" destOrd="0" parTransId="{17F1677A-6FAB-41E1-A1BD-04296B85B693}" sibTransId="{0DCEE411-F80B-4018-9BD2-22FCDEB11831}"/>
    <dgm:cxn modelId="{D9187E97-2E01-447B-A279-9EFFA50F4602}" srcId="{70197118-885E-4F2B-A4D0-81A7FAF4A089}" destId="{5094DE47-BAAC-4570-ABF9-A1807123B05F}" srcOrd="3" destOrd="0" parTransId="{EC23E68E-DB55-4FFD-8B93-E411193AFCDC}" sibTransId="{C9BE82F9-5800-4BD4-AC84-4C56FEDD19DA}"/>
    <dgm:cxn modelId="{18993F9C-D374-45CE-83B9-2C8B3F269DC7}" srcId="{70197118-885E-4F2B-A4D0-81A7FAF4A089}" destId="{8F53F248-CFCD-4C79-8288-EA92B9EF11B6}" srcOrd="4" destOrd="0" parTransId="{3E861EDB-6A60-4C38-A92C-327F4804E85B}" sibTransId="{797CFD89-915F-4008-9B3C-D322776532A3}"/>
    <dgm:cxn modelId="{72A2569C-501D-4A35-855B-56249FED6B93}" srcId="{70197118-885E-4F2B-A4D0-81A7FAF4A089}" destId="{2A7FFD5F-2E0B-4D21-A756-75D5EDCB50F9}" srcOrd="1" destOrd="0" parTransId="{C712F126-72B6-428C-BAAE-25A2889173B3}" sibTransId="{B97F2A75-3501-4780-94F2-1BC49B9C1F9A}"/>
    <dgm:cxn modelId="{2A6D8D9E-1CFD-4844-9B05-86348AFF1783}" type="presOf" srcId="{30354A58-4CAE-440F-B5D2-ADACBAA55D81}" destId="{BAF96BE4-73EB-4590-A4D9-C050E7366838}" srcOrd="0" destOrd="0" presId="urn:microsoft.com/office/officeart/2005/8/layout/process1"/>
    <dgm:cxn modelId="{C8EEC5A7-6E02-4504-978C-356629C3796D}" type="presOf" srcId="{0DCEE411-F80B-4018-9BD2-22FCDEB11831}" destId="{BFCE0EAA-A65B-424B-8068-D8D7B7A006BB}" srcOrd="1" destOrd="0" presId="urn:microsoft.com/office/officeart/2005/8/layout/process1"/>
    <dgm:cxn modelId="{46AC97B9-CF0B-4B11-9EFB-4E9B9C8D899F}" type="presOf" srcId="{B97F2A75-3501-4780-94F2-1BC49B9C1F9A}" destId="{11C67F0C-0938-4779-A964-4FCA88D39916}" srcOrd="0" destOrd="0" presId="urn:microsoft.com/office/officeart/2005/8/layout/process1"/>
    <dgm:cxn modelId="{3B41B2CA-0C62-490A-8935-9887A8D1F141}" type="presOf" srcId="{C9BE82F9-5800-4BD4-AC84-4C56FEDD19DA}" destId="{825CBC53-FE29-4E9A-85E5-15B5BCEBAFBA}" srcOrd="1" destOrd="0" presId="urn:microsoft.com/office/officeart/2005/8/layout/process1"/>
    <dgm:cxn modelId="{1D2068E8-22C3-45A0-A2B1-FF6184CA3500}" type="presOf" srcId="{797CFD89-915F-4008-9B3C-D322776532A3}" destId="{3A59A659-B4DF-4F08-97DE-44713168B714}" srcOrd="1" destOrd="0" presId="urn:microsoft.com/office/officeart/2005/8/layout/process1"/>
    <dgm:cxn modelId="{08BBD2F7-D4DC-43FF-84B9-5478660F90C1}" srcId="{70197118-885E-4F2B-A4D0-81A7FAF4A089}" destId="{30CD3AD3-3692-4EC7-BD3E-222261C39B32}" srcOrd="5" destOrd="0" parTransId="{D4FD5251-B96C-4A75-A754-BD5D8A4D1F7F}" sibTransId="{673C191F-6A64-49EF-8F7A-9339F4FECAC6}"/>
    <dgm:cxn modelId="{C4B304AE-0799-4FFD-ACA3-0BBC5F6351AE}" type="presParOf" srcId="{953F1985-9A5B-4034-840C-50291837DB2A}" destId="{BAF96BE4-73EB-4590-A4D9-C050E7366838}" srcOrd="0" destOrd="0" presId="urn:microsoft.com/office/officeart/2005/8/layout/process1"/>
    <dgm:cxn modelId="{424AB20A-4102-427C-8FFA-07C4815EC753}" type="presParOf" srcId="{953F1985-9A5B-4034-840C-50291837DB2A}" destId="{9F53B7DF-2647-478E-9274-A5275D3EE943}" srcOrd="1" destOrd="0" presId="urn:microsoft.com/office/officeart/2005/8/layout/process1"/>
    <dgm:cxn modelId="{3F9DC19E-B376-477D-AAEF-A8FB21E4DDE6}" type="presParOf" srcId="{9F53B7DF-2647-478E-9274-A5275D3EE943}" destId="{E9A28808-11F0-48DF-8014-01A13BF47AFF}" srcOrd="0" destOrd="0" presId="urn:microsoft.com/office/officeart/2005/8/layout/process1"/>
    <dgm:cxn modelId="{59B1D52E-78EC-4C90-90D4-82FFDDC047FA}" type="presParOf" srcId="{953F1985-9A5B-4034-840C-50291837DB2A}" destId="{4A69B678-CCC7-45BF-A07D-2C7FF1EE4790}" srcOrd="2" destOrd="0" presId="urn:microsoft.com/office/officeart/2005/8/layout/process1"/>
    <dgm:cxn modelId="{0F8EE919-C8CB-46C9-A533-FD13331F2D15}" type="presParOf" srcId="{953F1985-9A5B-4034-840C-50291837DB2A}" destId="{11C67F0C-0938-4779-A964-4FCA88D39916}" srcOrd="3" destOrd="0" presId="urn:microsoft.com/office/officeart/2005/8/layout/process1"/>
    <dgm:cxn modelId="{F4AA53AE-B460-4D59-A8CE-9BA30C4C1342}" type="presParOf" srcId="{11C67F0C-0938-4779-A964-4FCA88D39916}" destId="{C5040CA5-27F6-4A65-8BD6-E56D047160A2}" srcOrd="0" destOrd="0" presId="urn:microsoft.com/office/officeart/2005/8/layout/process1"/>
    <dgm:cxn modelId="{7FCD2ED3-3A51-4541-89FA-90C3CE44110F}" type="presParOf" srcId="{953F1985-9A5B-4034-840C-50291837DB2A}" destId="{1FED8E8F-8AE7-4601-8EEA-FD71B4320383}" srcOrd="4" destOrd="0" presId="urn:microsoft.com/office/officeart/2005/8/layout/process1"/>
    <dgm:cxn modelId="{AD364834-4B84-41D1-B845-47EF9AD3D182}" type="presParOf" srcId="{953F1985-9A5B-4034-840C-50291837DB2A}" destId="{B38B638A-8A40-4852-8A54-2CCE749D1593}" srcOrd="5" destOrd="0" presId="urn:microsoft.com/office/officeart/2005/8/layout/process1"/>
    <dgm:cxn modelId="{CF3C3BF5-F2B0-4E9F-A63B-53F4A5D6394C}" type="presParOf" srcId="{B38B638A-8A40-4852-8A54-2CCE749D1593}" destId="{BFCE0EAA-A65B-424B-8068-D8D7B7A006BB}" srcOrd="0" destOrd="0" presId="urn:microsoft.com/office/officeart/2005/8/layout/process1"/>
    <dgm:cxn modelId="{60A2F6B4-DDEE-47AF-A2CF-F3B95D89EE66}" type="presParOf" srcId="{953F1985-9A5B-4034-840C-50291837DB2A}" destId="{A786DD7B-DAB9-4768-BAA7-476502F65C4D}" srcOrd="6" destOrd="0" presId="urn:microsoft.com/office/officeart/2005/8/layout/process1"/>
    <dgm:cxn modelId="{5BCD921C-EEA7-4AD1-B5E7-FDE5B8976B0D}" type="presParOf" srcId="{953F1985-9A5B-4034-840C-50291837DB2A}" destId="{465A2B16-93F5-4B54-BFC1-C3F88600D6E6}" srcOrd="7" destOrd="0" presId="urn:microsoft.com/office/officeart/2005/8/layout/process1"/>
    <dgm:cxn modelId="{7B1E9445-6D73-4453-8BFC-F1F553BAEDA7}" type="presParOf" srcId="{465A2B16-93F5-4B54-BFC1-C3F88600D6E6}" destId="{825CBC53-FE29-4E9A-85E5-15B5BCEBAFBA}" srcOrd="0" destOrd="0" presId="urn:microsoft.com/office/officeart/2005/8/layout/process1"/>
    <dgm:cxn modelId="{D07AFD84-6849-4B5C-B9B7-52984AA027FB}" type="presParOf" srcId="{953F1985-9A5B-4034-840C-50291837DB2A}" destId="{96A1CC68-AF67-4F79-889A-36EBC4B39089}" srcOrd="8" destOrd="0" presId="urn:microsoft.com/office/officeart/2005/8/layout/process1"/>
    <dgm:cxn modelId="{E4C0A4E4-66FC-4BEC-811F-29BB8725BAF8}" type="presParOf" srcId="{953F1985-9A5B-4034-840C-50291837DB2A}" destId="{B9332378-B507-4A8F-B906-3DEB76EE3838}" srcOrd="9" destOrd="0" presId="urn:microsoft.com/office/officeart/2005/8/layout/process1"/>
    <dgm:cxn modelId="{47C3A9F1-D969-4E3A-9690-D84DC1070FBC}" type="presParOf" srcId="{B9332378-B507-4A8F-B906-3DEB76EE3838}" destId="{3A59A659-B4DF-4F08-97DE-44713168B714}" srcOrd="0" destOrd="0" presId="urn:microsoft.com/office/officeart/2005/8/layout/process1"/>
    <dgm:cxn modelId="{718E8614-1B9E-44D3-80DE-5FB143C427EA}" type="presParOf" srcId="{953F1985-9A5B-4034-840C-50291837DB2A}" destId="{EBBC29F9-97D7-48C7-83E7-388941957EBC}" srcOrd="10" destOrd="0" presId="urn:microsoft.com/office/officeart/2005/8/layout/process1"/>
    <dgm:cxn modelId="{1086A633-8CAD-4BE1-8EB5-6053747781FD}" type="presParOf" srcId="{953F1985-9A5B-4034-840C-50291837DB2A}" destId="{3A72622C-A39E-4A53-BFCB-778A98101212}" srcOrd="11" destOrd="0" presId="urn:microsoft.com/office/officeart/2005/8/layout/process1"/>
    <dgm:cxn modelId="{23D89C9C-8825-44E5-98D8-9ABCEF3912A7}" type="presParOf" srcId="{3A72622C-A39E-4A53-BFCB-778A98101212}" destId="{7901711E-666B-4396-8260-BDF24FCAA305}" srcOrd="0" destOrd="0" presId="urn:microsoft.com/office/officeart/2005/8/layout/process1"/>
    <dgm:cxn modelId="{E51060D5-6BC0-4802-9F39-FFECD3DFF7D8}" type="presParOf" srcId="{953F1985-9A5B-4034-840C-50291837DB2A}" destId="{3390706D-75B3-44C4-8187-6F5EC948889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E309F-81B9-4FEB-9355-9BA34E9A2F2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82278-2B05-4AC9-8C81-134A6B52EDEA}">
      <dsp:nvSpPr>
        <dsp:cNvPr id="0" name=""/>
        <dsp:cNvSpPr/>
      </dsp:nvSpPr>
      <dsp:spPr>
        <a:xfrm>
          <a:off x="0" y="0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Problem Overview</a:t>
          </a:r>
          <a:endParaRPr lang="en-US" sz="2900" kern="1200" dirty="0"/>
        </a:p>
      </dsp:txBody>
      <dsp:txXfrm>
        <a:off x="0" y="0"/>
        <a:ext cx="10515600" cy="633369"/>
      </dsp:txXfrm>
    </dsp:sp>
    <dsp:sp modelId="{1DA5829E-D9E5-42AC-A4FD-157EAEEB9AA4}">
      <dsp:nvSpPr>
        <dsp:cNvPr id="0" name=""/>
        <dsp:cNvSpPr/>
      </dsp:nvSpPr>
      <dsp:spPr>
        <a:xfrm>
          <a:off x="0" y="6333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CC760-1542-4F2D-B866-C79528808AC4}">
      <dsp:nvSpPr>
        <dsp:cNvPr id="0" name=""/>
        <dsp:cNvSpPr/>
      </dsp:nvSpPr>
      <dsp:spPr>
        <a:xfrm>
          <a:off x="0" y="633369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Motivation</a:t>
          </a:r>
          <a:endParaRPr lang="en-US" sz="2900" kern="1200" dirty="0"/>
        </a:p>
      </dsp:txBody>
      <dsp:txXfrm>
        <a:off x="0" y="633369"/>
        <a:ext cx="10515600" cy="633369"/>
      </dsp:txXfrm>
    </dsp:sp>
    <dsp:sp modelId="{E2414891-0B4E-43D5-9D22-01C03E562FC8}">
      <dsp:nvSpPr>
        <dsp:cNvPr id="0" name=""/>
        <dsp:cNvSpPr/>
      </dsp:nvSpPr>
      <dsp:spPr>
        <a:xfrm>
          <a:off x="0" y="12667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3F789-7E7F-4A1F-8971-626D574012E1}">
      <dsp:nvSpPr>
        <dsp:cNvPr id="0" name=""/>
        <dsp:cNvSpPr/>
      </dsp:nvSpPr>
      <dsp:spPr>
        <a:xfrm>
          <a:off x="0" y="1266739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Definitions</a:t>
          </a:r>
          <a:endParaRPr lang="en-US" sz="2900" kern="1200" dirty="0"/>
        </a:p>
      </dsp:txBody>
      <dsp:txXfrm>
        <a:off x="0" y="1266739"/>
        <a:ext cx="10515600" cy="633369"/>
      </dsp:txXfrm>
    </dsp:sp>
    <dsp:sp modelId="{D6BF766C-94E7-407E-9880-0BA8279D1050}">
      <dsp:nvSpPr>
        <dsp:cNvPr id="0" name=""/>
        <dsp:cNvSpPr/>
      </dsp:nvSpPr>
      <dsp:spPr>
        <a:xfrm>
          <a:off x="0" y="19001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FE3A7-4F5B-4392-B3D6-6B08B536A399}">
      <dsp:nvSpPr>
        <dsp:cNvPr id="0" name=""/>
        <dsp:cNvSpPr/>
      </dsp:nvSpPr>
      <dsp:spPr>
        <a:xfrm>
          <a:off x="0" y="1900109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Weak/Strong Segment Example</a:t>
          </a:r>
        </a:p>
      </dsp:txBody>
      <dsp:txXfrm>
        <a:off x="0" y="1900109"/>
        <a:ext cx="10515600" cy="633369"/>
      </dsp:txXfrm>
    </dsp:sp>
    <dsp:sp modelId="{FD74AAEC-426B-4E79-83E2-346F94160230}">
      <dsp:nvSpPr>
        <dsp:cNvPr id="0" name=""/>
        <dsp:cNvSpPr/>
      </dsp:nvSpPr>
      <dsp:spPr>
        <a:xfrm>
          <a:off x="0" y="253347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60713-72A5-4960-AE2E-52EEBF384FCE}">
      <dsp:nvSpPr>
        <dsp:cNvPr id="0" name=""/>
        <dsp:cNvSpPr/>
      </dsp:nvSpPr>
      <dsp:spPr>
        <a:xfrm>
          <a:off x="0" y="2533478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Problem/Challenge and solution</a:t>
          </a:r>
          <a:endParaRPr lang="en-US" sz="2900" kern="1200" dirty="0"/>
        </a:p>
      </dsp:txBody>
      <dsp:txXfrm>
        <a:off x="0" y="2533478"/>
        <a:ext cx="10515600" cy="633369"/>
      </dsp:txXfrm>
    </dsp:sp>
    <dsp:sp modelId="{E4D75BF7-3A3C-4349-B5D7-07AB1412E5B7}">
      <dsp:nvSpPr>
        <dsp:cNvPr id="0" name=""/>
        <dsp:cNvSpPr/>
      </dsp:nvSpPr>
      <dsp:spPr>
        <a:xfrm>
          <a:off x="0" y="316684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0F00E-9DF0-488F-861B-A54CA75DD6C3}">
      <dsp:nvSpPr>
        <dsp:cNvPr id="0" name=""/>
        <dsp:cNvSpPr/>
      </dsp:nvSpPr>
      <dsp:spPr>
        <a:xfrm>
          <a:off x="0" y="3166848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Step-by-Step Algorithm</a:t>
          </a:r>
          <a:endParaRPr lang="en-US" sz="2900" kern="1200" dirty="0"/>
        </a:p>
      </dsp:txBody>
      <dsp:txXfrm>
        <a:off x="0" y="3166848"/>
        <a:ext cx="10515600" cy="633369"/>
      </dsp:txXfrm>
    </dsp:sp>
    <dsp:sp modelId="{34C1DA92-44EB-4AD9-B453-1A0F665A0B7D}">
      <dsp:nvSpPr>
        <dsp:cNvPr id="0" name=""/>
        <dsp:cNvSpPr/>
      </dsp:nvSpPr>
      <dsp:spPr>
        <a:xfrm>
          <a:off x="0" y="380021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407E0-A271-46D8-89D2-50FF77AFE5C6}">
      <dsp:nvSpPr>
        <dsp:cNvPr id="0" name=""/>
        <dsp:cNvSpPr/>
      </dsp:nvSpPr>
      <dsp:spPr>
        <a:xfrm>
          <a:off x="0" y="3800218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Pseudocode Summary </a:t>
          </a:r>
          <a:endParaRPr lang="en-US" sz="2900" kern="1200" dirty="0"/>
        </a:p>
      </dsp:txBody>
      <dsp:txXfrm>
        <a:off x="0" y="3800218"/>
        <a:ext cx="10515600" cy="633369"/>
      </dsp:txXfrm>
    </dsp:sp>
    <dsp:sp modelId="{84390839-2250-4E84-8EC4-9956DC068F8F}">
      <dsp:nvSpPr>
        <dsp:cNvPr id="0" name=""/>
        <dsp:cNvSpPr/>
      </dsp:nvSpPr>
      <dsp:spPr>
        <a:xfrm>
          <a:off x="0" y="443358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603AB-9ABC-4CE0-973D-6AD8C122466B}">
      <dsp:nvSpPr>
        <dsp:cNvPr id="0" name=""/>
        <dsp:cNvSpPr/>
      </dsp:nvSpPr>
      <dsp:spPr>
        <a:xfrm>
          <a:off x="0" y="4433588"/>
          <a:ext cx="10515600" cy="633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Conclusion</a:t>
          </a:r>
        </a:p>
      </dsp:txBody>
      <dsp:txXfrm>
        <a:off x="0" y="4433588"/>
        <a:ext cx="10515600" cy="633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889EC-43F5-4C76-A1AD-ABE03F73F171}">
      <dsp:nvSpPr>
        <dsp:cNvPr id="0" name=""/>
        <dsp:cNvSpPr/>
      </dsp:nvSpPr>
      <dsp:spPr>
        <a:xfrm>
          <a:off x="222689" y="0"/>
          <a:ext cx="1308763" cy="13087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29C3B-3D8C-44A3-A485-17D1D5133F43}">
      <dsp:nvSpPr>
        <dsp:cNvPr id="0" name=""/>
        <dsp:cNvSpPr/>
      </dsp:nvSpPr>
      <dsp:spPr>
        <a:xfrm>
          <a:off x="494764" y="284481"/>
          <a:ext cx="759082" cy="75908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5AC7-16A6-4FB8-A782-0E3301861882}">
      <dsp:nvSpPr>
        <dsp:cNvPr id="0" name=""/>
        <dsp:cNvSpPr/>
      </dsp:nvSpPr>
      <dsp:spPr>
        <a:xfrm>
          <a:off x="1567097" y="8980"/>
          <a:ext cx="3084941" cy="13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2060"/>
              </a:solidFill>
            </a:rPr>
            <a:t>What is the problem?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567097" y="8980"/>
        <a:ext cx="3084941" cy="1308763"/>
      </dsp:txXfrm>
    </dsp:sp>
    <dsp:sp modelId="{42985742-041B-4870-9B7D-0E44D95EC32E}">
      <dsp:nvSpPr>
        <dsp:cNvPr id="0" name=""/>
        <dsp:cNvSpPr/>
      </dsp:nvSpPr>
      <dsp:spPr>
        <a:xfrm>
          <a:off x="4580966" y="0"/>
          <a:ext cx="1308763" cy="13087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0D31A-EAE2-4DC4-B848-AD8403D0A028}">
      <dsp:nvSpPr>
        <dsp:cNvPr id="0" name=""/>
        <dsp:cNvSpPr/>
      </dsp:nvSpPr>
      <dsp:spPr>
        <a:xfrm>
          <a:off x="4791743" y="294637"/>
          <a:ext cx="759082" cy="759082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6DA8C-22F1-417B-8DF2-8CEB1C8DAFD9}">
      <dsp:nvSpPr>
        <dsp:cNvPr id="0" name=""/>
        <dsp:cNvSpPr/>
      </dsp:nvSpPr>
      <dsp:spPr>
        <a:xfrm>
          <a:off x="6142911" y="209574"/>
          <a:ext cx="4776106" cy="13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</a:rPr>
            <a:t>In DNA segmentation, two strong repeats may be separated by a short, weak segment — often just random noise, not a true structural change.</a:t>
          </a:r>
        </a:p>
      </dsp:txBody>
      <dsp:txXfrm>
        <a:off x="6142911" y="209574"/>
        <a:ext cx="4776106" cy="1308763"/>
      </dsp:txXfrm>
    </dsp:sp>
    <dsp:sp modelId="{8ED1AC14-4302-40D8-8BD9-27C3B5BD3203}">
      <dsp:nvSpPr>
        <dsp:cNvPr id="0" name=""/>
        <dsp:cNvSpPr/>
      </dsp:nvSpPr>
      <dsp:spPr>
        <a:xfrm>
          <a:off x="173741" y="2122608"/>
          <a:ext cx="1308763" cy="13087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79F16-6A00-4C1D-B8D0-7654F916EC01}">
      <dsp:nvSpPr>
        <dsp:cNvPr id="0" name=""/>
        <dsp:cNvSpPr/>
      </dsp:nvSpPr>
      <dsp:spPr>
        <a:xfrm>
          <a:off x="418096" y="2438102"/>
          <a:ext cx="759082" cy="75908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73292-2B1A-4631-A99E-840C35F16933}">
      <dsp:nvSpPr>
        <dsp:cNvPr id="0" name=""/>
        <dsp:cNvSpPr/>
      </dsp:nvSpPr>
      <dsp:spPr>
        <a:xfrm>
          <a:off x="1569380" y="2147108"/>
          <a:ext cx="3084941" cy="13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2060"/>
              </a:solidFill>
            </a:rPr>
            <a:t>Why is this a challenge?</a:t>
          </a:r>
          <a:endParaRPr lang="en-US" sz="2400" kern="1200" dirty="0">
            <a:solidFill>
              <a:srgbClr val="002060"/>
            </a:solidFill>
          </a:endParaRPr>
        </a:p>
      </dsp:txBody>
      <dsp:txXfrm>
        <a:off x="1569380" y="2147108"/>
        <a:ext cx="3084941" cy="1308763"/>
      </dsp:txXfrm>
    </dsp:sp>
    <dsp:sp modelId="{47C3A531-C048-4E7E-868E-6C64874DAD5B}">
      <dsp:nvSpPr>
        <dsp:cNvPr id="0" name=""/>
        <dsp:cNvSpPr/>
      </dsp:nvSpPr>
      <dsp:spPr>
        <a:xfrm>
          <a:off x="4698283" y="2048820"/>
          <a:ext cx="1328603" cy="13087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8F86B-0595-459D-AF48-A5C365FA8A0A}">
      <dsp:nvSpPr>
        <dsp:cNvPr id="0" name=""/>
        <dsp:cNvSpPr/>
      </dsp:nvSpPr>
      <dsp:spPr>
        <a:xfrm>
          <a:off x="4901381" y="2314429"/>
          <a:ext cx="825783" cy="8831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5B738-74D7-450D-9D3F-F30D7B363823}">
      <dsp:nvSpPr>
        <dsp:cNvPr id="0" name=""/>
        <dsp:cNvSpPr/>
      </dsp:nvSpPr>
      <dsp:spPr>
        <a:xfrm>
          <a:off x="6216350" y="1991614"/>
          <a:ext cx="4456013" cy="13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</a:rPr>
            <a:t>If we split at the weak region, we risk         over-segmenting and breaking a real repeat.</a:t>
          </a:r>
        </a:p>
      </dsp:txBody>
      <dsp:txXfrm>
        <a:off x="6216350" y="1991614"/>
        <a:ext cx="4456013" cy="1308763"/>
      </dsp:txXfrm>
    </dsp:sp>
    <dsp:sp modelId="{85BACC83-7714-4820-99B6-F5DEE14FA176}">
      <dsp:nvSpPr>
        <dsp:cNvPr id="0" name=""/>
        <dsp:cNvSpPr/>
      </dsp:nvSpPr>
      <dsp:spPr>
        <a:xfrm>
          <a:off x="204223" y="4215230"/>
          <a:ext cx="1308763" cy="13087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E76A9-BC07-4BB8-AC17-954179E6E415}">
      <dsp:nvSpPr>
        <dsp:cNvPr id="0" name=""/>
        <dsp:cNvSpPr/>
      </dsp:nvSpPr>
      <dsp:spPr>
        <a:xfrm>
          <a:off x="479058" y="4490083"/>
          <a:ext cx="759082" cy="7590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1F210-93E6-4781-B271-F5FC43310E4F}">
      <dsp:nvSpPr>
        <dsp:cNvPr id="0" name=""/>
        <dsp:cNvSpPr/>
      </dsp:nvSpPr>
      <dsp:spPr>
        <a:xfrm>
          <a:off x="1562038" y="4194918"/>
          <a:ext cx="3084941" cy="13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2060"/>
              </a:solidFill>
            </a:rPr>
            <a:t>Solution:</a:t>
          </a:r>
        </a:p>
      </dsp:txBody>
      <dsp:txXfrm>
        <a:off x="1562038" y="4194918"/>
        <a:ext cx="3084941" cy="1308763"/>
      </dsp:txXfrm>
    </dsp:sp>
    <dsp:sp modelId="{B49719FD-D306-4803-9B21-03F6A9289812}">
      <dsp:nvSpPr>
        <dsp:cNvPr id="0" name=""/>
        <dsp:cNvSpPr/>
      </dsp:nvSpPr>
      <dsp:spPr>
        <a:xfrm>
          <a:off x="4682565" y="4058938"/>
          <a:ext cx="1308763" cy="13087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7B55E-20AA-4CBF-84DD-16F6C7E49165}">
      <dsp:nvSpPr>
        <dsp:cNvPr id="0" name=""/>
        <dsp:cNvSpPr/>
      </dsp:nvSpPr>
      <dsp:spPr>
        <a:xfrm>
          <a:off x="4955212" y="4342229"/>
          <a:ext cx="759082" cy="75908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A7B2B-9C75-4D11-B125-4041141149E3}">
      <dsp:nvSpPr>
        <dsp:cNvPr id="0" name=""/>
        <dsp:cNvSpPr/>
      </dsp:nvSpPr>
      <dsp:spPr>
        <a:xfrm>
          <a:off x="6984791" y="4824839"/>
          <a:ext cx="3084941" cy="13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rgbClr val="002060"/>
            </a:solidFill>
          </a:endParaRPr>
        </a:p>
      </dsp:txBody>
      <dsp:txXfrm>
        <a:off x="6984791" y="4824839"/>
        <a:ext cx="3084941" cy="1308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96BE4-73EB-4590-A4D9-C050E7366838}">
      <dsp:nvSpPr>
        <dsp:cNvPr id="0" name=""/>
        <dsp:cNvSpPr/>
      </dsp:nvSpPr>
      <dsp:spPr>
        <a:xfrm>
          <a:off x="7137" y="705460"/>
          <a:ext cx="1188420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Input DNA</a:t>
          </a:r>
          <a:endParaRPr lang="he-IL" sz="1600" b="1" kern="1200" dirty="0"/>
        </a:p>
      </dsp:txBody>
      <dsp:txXfrm>
        <a:off x="41871" y="740194"/>
        <a:ext cx="1118952" cy="1116443"/>
      </dsp:txXfrm>
    </dsp:sp>
    <dsp:sp modelId="{9F53B7DF-2647-478E-9274-A5275D3EE943}">
      <dsp:nvSpPr>
        <dsp:cNvPr id="0" name=""/>
        <dsp:cNvSpPr/>
      </dsp:nvSpPr>
      <dsp:spPr>
        <a:xfrm>
          <a:off x="1314400" y="1151051"/>
          <a:ext cx="251945" cy="294728"/>
        </a:xfrm>
        <a:prstGeom prst="rightArrow">
          <a:avLst>
            <a:gd name="adj1" fmla="val 60000"/>
            <a:gd name="adj2" fmla="val 50000"/>
          </a:avLst>
        </a:prstGeom>
        <a:solidFill>
          <a:srgbClr val="4DB3D9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1314400" y="1209997"/>
        <a:ext cx="176362" cy="176836"/>
      </dsp:txXfrm>
    </dsp:sp>
    <dsp:sp modelId="{4A69B678-CCC7-45BF-A07D-2C7FF1EE4790}">
      <dsp:nvSpPr>
        <dsp:cNvPr id="0" name=""/>
        <dsp:cNvSpPr/>
      </dsp:nvSpPr>
      <dsp:spPr>
        <a:xfrm>
          <a:off x="1670926" y="705460"/>
          <a:ext cx="1188420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6667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6667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6667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Segmenting</a:t>
          </a:r>
          <a:r>
            <a:rPr lang="en-US" sz="1600" kern="1200" dirty="0"/>
            <a:t> </a:t>
          </a:r>
          <a:endParaRPr lang="he-IL" sz="1600" kern="1200" dirty="0"/>
        </a:p>
      </dsp:txBody>
      <dsp:txXfrm>
        <a:off x="1705660" y="740194"/>
        <a:ext cx="1118952" cy="1116443"/>
      </dsp:txXfrm>
    </dsp:sp>
    <dsp:sp modelId="{11C67F0C-0938-4779-A964-4FCA88D39916}">
      <dsp:nvSpPr>
        <dsp:cNvPr id="0" name=""/>
        <dsp:cNvSpPr/>
      </dsp:nvSpPr>
      <dsp:spPr>
        <a:xfrm>
          <a:off x="2978189" y="1151051"/>
          <a:ext cx="251945" cy="294728"/>
        </a:xfrm>
        <a:prstGeom prst="rightArrow">
          <a:avLst>
            <a:gd name="adj1" fmla="val 60000"/>
            <a:gd name="adj2" fmla="val 50000"/>
          </a:avLst>
        </a:prstGeom>
        <a:solidFill>
          <a:srgbClr val="4DB3D9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2978189" y="1209997"/>
        <a:ext cx="176362" cy="176836"/>
      </dsp:txXfrm>
    </dsp:sp>
    <dsp:sp modelId="{1FED8E8F-8AE7-4601-8EEA-FD71B4320383}">
      <dsp:nvSpPr>
        <dsp:cNvPr id="0" name=""/>
        <dsp:cNvSpPr/>
      </dsp:nvSpPr>
      <dsp:spPr>
        <a:xfrm>
          <a:off x="3334716" y="705460"/>
          <a:ext cx="1188420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k-</a:t>
          </a:r>
          <a:r>
            <a:rPr lang="en-US" sz="1600" b="1" kern="1200" dirty="0" err="1"/>
            <a:t>mer</a:t>
          </a:r>
          <a:r>
            <a:rPr lang="en-US" sz="1600" b="1" kern="1200" dirty="0"/>
            <a:t> Occurrence Matrix </a:t>
          </a:r>
          <a:endParaRPr lang="he-IL" sz="1600" b="1" kern="1200" dirty="0"/>
        </a:p>
      </dsp:txBody>
      <dsp:txXfrm>
        <a:off x="3369450" y="740194"/>
        <a:ext cx="1118952" cy="1116443"/>
      </dsp:txXfrm>
    </dsp:sp>
    <dsp:sp modelId="{B38B638A-8A40-4852-8A54-2CCE749D1593}">
      <dsp:nvSpPr>
        <dsp:cNvPr id="0" name=""/>
        <dsp:cNvSpPr/>
      </dsp:nvSpPr>
      <dsp:spPr>
        <a:xfrm>
          <a:off x="4641979" y="1151051"/>
          <a:ext cx="251945" cy="294728"/>
        </a:xfrm>
        <a:prstGeom prst="rightArrow">
          <a:avLst>
            <a:gd name="adj1" fmla="val 60000"/>
            <a:gd name="adj2" fmla="val 50000"/>
          </a:avLst>
        </a:prstGeom>
        <a:solidFill>
          <a:srgbClr val="4DB3D9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4641979" y="1209997"/>
        <a:ext cx="176362" cy="176836"/>
      </dsp:txXfrm>
    </dsp:sp>
    <dsp:sp modelId="{A786DD7B-DAB9-4768-BAA7-476502F65C4D}">
      <dsp:nvSpPr>
        <dsp:cNvPr id="0" name=""/>
        <dsp:cNvSpPr/>
      </dsp:nvSpPr>
      <dsp:spPr>
        <a:xfrm>
          <a:off x="4998505" y="705460"/>
          <a:ext cx="2004295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/>
            </a:rPr>
            <a:t>Find the </a:t>
          </a:r>
          <a:r>
            <a:rPr lang="en-US" sz="1600" b="1" kern="1200" dirty="0"/>
            <a:t>Representative Word</a:t>
          </a:r>
          <a:br>
            <a:rPr lang="en-US" sz="1600" b="1" kern="1200" dirty="0"/>
          </a:br>
          <a:r>
            <a:rPr lang="en-US" sz="1600" b="1" kern="1200" dirty="0"/>
            <a:t>and Calculate the segment score</a:t>
          </a:r>
          <a:endParaRPr lang="he-IL" sz="1600" b="1" kern="1200" dirty="0"/>
        </a:p>
      </dsp:txBody>
      <dsp:txXfrm>
        <a:off x="5033239" y="740194"/>
        <a:ext cx="1934827" cy="1116443"/>
      </dsp:txXfrm>
    </dsp:sp>
    <dsp:sp modelId="{465A2B16-93F5-4B54-BFC1-C3F88600D6E6}">
      <dsp:nvSpPr>
        <dsp:cNvPr id="0" name=""/>
        <dsp:cNvSpPr/>
      </dsp:nvSpPr>
      <dsp:spPr>
        <a:xfrm rot="64631">
          <a:off x="7142951" y="1175324"/>
          <a:ext cx="297226" cy="294728"/>
        </a:xfrm>
        <a:prstGeom prst="rightArrow">
          <a:avLst>
            <a:gd name="adj1" fmla="val 60000"/>
            <a:gd name="adj2" fmla="val 50000"/>
          </a:avLst>
        </a:prstGeom>
        <a:solidFill>
          <a:srgbClr val="4DB3D9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7142959" y="1233439"/>
        <a:ext cx="208808" cy="176836"/>
      </dsp:txXfrm>
    </dsp:sp>
    <dsp:sp modelId="{96A1CC68-AF67-4F79-889A-36EBC4B39089}">
      <dsp:nvSpPr>
        <dsp:cNvPr id="0" name=""/>
        <dsp:cNvSpPr/>
      </dsp:nvSpPr>
      <dsp:spPr>
        <a:xfrm>
          <a:off x="7563507" y="746018"/>
          <a:ext cx="1188420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P-value Tests</a:t>
          </a:r>
          <a:endParaRPr lang="he-IL" sz="1600" b="1" kern="1200" dirty="0"/>
        </a:p>
      </dsp:txBody>
      <dsp:txXfrm>
        <a:off x="7598241" y="780752"/>
        <a:ext cx="1118952" cy="1116443"/>
      </dsp:txXfrm>
    </dsp:sp>
    <dsp:sp modelId="{B9332378-B507-4A8F-B906-3DEB76EE3838}">
      <dsp:nvSpPr>
        <dsp:cNvPr id="0" name=""/>
        <dsp:cNvSpPr/>
      </dsp:nvSpPr>
      <dsp:spPr>
        <a:xfrm rot="21511687">
          <a:off x="8849402" y="1171180"/>
          <a:ext cx="206784" cy="294728"/>
        </a:xfrm>
        <a:prstGeom prst="rightArrow">
          <a:avLst>
            <a:gd name="adj1" fmla="val 60000"/>
            <a:gd name="adj2" fmla="val 50000"/>
          </a:avLst>
        </a:prstGeom>
        <a:solidFill>
          <a:srgbClr val="4DB3D9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8849412" y="1230923"/>
        <a:ext cx="144749" cy="176836"/>
      </dsp:txXfrm>
    </dsp:sp>
    <dsp:sp modelId="{EBBC29F9-97D7-48C7-83E7-388941957EBC}">
      <dsp:nvSpPr>
        <dsp:cNvPr id="0" name=""/>
        <dsp:cNvSpPr/>
      </dsp:nvSpPr>
      <dsp:spPr>
        <a:xfrm>
          <a:off x="9141959" y="705460"/>
          <a:ext cx="1188420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3333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3333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3333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Merging</a:t>
          </a:r>
          <a:endParaRPr lang="he-IL" sz="1600" b="1" kern="1200" dirty="0"/>
        </a:p>
      </dsp:txBody>
      <dsp:txXfrm>
        <a:off x="9176693" y="740194"/>
        <a:ext cx="1118952" cy="1116443"/>
      </dsp:txXfrm>
    </dsp:sp>
    <dsp:sp modelId="{3A72622C-A39E-4A53-BFCB-778A98101212}">
      <dsp:nvSpPr>
        <dsp:cNvPr id="0" name=""/>
        <dsp:cNvSpPr/>
      </dsp:nvSpPr>
      <dsp:spPr>
        <a:xfrm>
          <a:off x="10449222" y="1151051"/>
          <a:ext cx="251945" cy="294728"/>
        </a:xfrm>
        <a:prstGeom prst="rightArrow">
          <a:avLst>
            <a:gd name="adj1" fmla="val 60000"/>
            <a:gd name="adj2" fmla="val 50000"/>
          </a:avLst>
        </a:prstGeom>
        <a:solidFill>
          <a:srgbClr val="4DB3D9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kern="1200"/>
        </a:p>
      </dsp:txBody>
      <dsp:txXfrm>
        <a:off x="10449222" y="1209997"/>
        <a:ext cx="176362" cy="176836"/>
      </dsp:txXfrm>
    </dsp:sp>
    <dsp:sp modelId="{3390706D-75B3-44C4-8187-6F5EC948889D}">
      <dsp:nvSpPr>
        <dsp:cNvPr id="0" name=""/>
        <dsp:cNvSpPr/>
      </dsp:nvSpPr>
      <dsp:spPr>
        <a:xfrm>
          <a:off x="10805748" y="705460"/>
          <a:ext cx="1188420" cy="1185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Noise Detection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and </a:t>
          </a:r>
          <a:r>
            <a:rPr lang="en-US" sz="1600" b="1" kern="1200"/>
            <a:t>filter noise</a:t>
          </a:r>
          <a:endParaRPr lang="he-IL" sz="1600" b="1" kern="1200" dirty="0"/>
        </a:p>
      </dsp:txBody>
      <dsp:txXfrm>
        <a:off x="10840482" y="740194"/>
        <a:ext cx="1118952" cy="1116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7D8B823-FB09-48B0-93E5-7B1BB281CBFD}" type="datetimeFigureOut">
              <a:rPr lang="he-IL" smtClean="0"/>
              <a:t>י"ח/תמוז/תשפ"ה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CF7C40D-A2B6-46B7-919B-49766BDAC4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81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39639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70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1991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15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1245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3178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280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849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55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547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330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643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6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2798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602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444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7C40D-A2B6-46B7-919B-49766BDAC456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811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230C8-AD28-4ABA-8776-AF08BB950ADA}" type="datetime8">
              <a:rPr lang="he-IL" smtClean="0"/>
              <a:t>14 יולי 25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0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AB49B-8DDE-4CF1-A794-0C97CAC5BE14}" type="datetime8">
              <a:rPr lang="he-IL" smtClean="0"/>
              <a:t>14 יולי 25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931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7ECD5-7571-49AF-91AA-8FAE0D98719E}" type="datetime8">
              <a:rPr lang="he-IL" smtClean="0"/>
              <a:t>14 יולי 25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900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503F-9DD4-405A-AAF0-A391DF6C9E72}" type="datetime8">
              <a:rPr lang="he-IL" smtClean="0"/>
              <a:t>14 יולי 25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638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3953-E941-46A3-B349-4E83DC2939C0}" type="datetime8">
              <a:rPr lang="he-IL" smtClean="0"/>
              <a:t>14 יולי 25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7950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50C4-053F-4E61-A525-C7B9F65DC666}" type="datetime8">
              <a:rPr lang="he-IL" smtClean="0"/>
              <a:t>14 יולי 25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2983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41B3-128D-448A-A084-31755DB82E8F}" type="datetime8">
              <a:rPr lang="he-IL" smtClean="0"/>
              <a:t>14 יולי 25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55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0E78D-A24F-42F9-9712-D955E5603A4B}" type="datetime8">
              <a:rPr lang="he-IL" smtClean="0"/>
              <a:t>14 יולי 25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085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BBAA-9FAE-499D-ADF3-89BB16BC50BF}" type="datetime8">
              <a:rPr lang="he-IL" smtClean="0"/>
              <a:t>14 יולי 25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405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7DFF-1531-45B3-B6C0-89042A1A5EBF}" type="datetime8">
              <a:rPr lang="he-IL" smtClean="0"/>
              <a:t>14 יולי 25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1765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6D0D5-E8E5-4A51-83D0-1A4E71BE22D0}" type="datetime8">
              <a:rPr lang="he-IL" smtClean="0"/>
              <a:t>14 יולי 25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809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0B28-F11B-4CC6-97EF-10483A0DD6CA}" type="datetime8">
              <a:rPr lang="he-IL" smtClean="0"/>
              <a:t>14 יולי 25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3144-7CFC-4A35-AAEE-A81EFCACCC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907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21" Type="http://schemas.openxmlformats.org/officeDocument/2006/relationships/image" Target="../media/image16.svg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23" Type="http://schemas.openxmlformats.org/officeDocument/2006/relationships/image" Target="../media/image18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-92597" y="2381812"/>
            <a:ext cx="12192000" cy="188313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new generation of DNA hidden repeats detection algorithm and its application for isochore research</a:t>
            </a:r>
            <a:br>
              <a:rPr lang="en-US" sz="1400" b="1" dirty="0">
                <a:solidFill>
                  <a:srgbClr val="002060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he-IL" sz="1400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4852104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</a:rPr>
              <a:t>Students: Khalel Mnsor || Fatmeh Zoabi </a:t>
            </a:r>
          </a:p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DLaM Display" panose="02010000000000000000" pitchFamily="2" charset="0"/>
                <a:cs typeface="Arial" panose="020B0604020202020204" pitchFamily="34" charset="0"/>
              </a:rPr>
              <a:t>Supervisor: Dr. Zakharia Frenkel</a:t>
            </a:r>
            <a:endParaRPr lang="he-IL" b="1" dirty="0">
              <a:solidFill>
                <a:srgbClr val="002060"/>
              </a:solidFill>
              <a:latin typeface="Arial" panose="020B0604020202020204" pitchFamily="34" charset="0"/>
              <a:ea typeface="ADLaM Display" panose="0201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EC557-5050-C650-AC34-764408D2A1D4}"/>
              </a:ext>
            </a:extLst>
          </p:cNvPr>
          <p:cNvSpPr txBox="1"/>
          <p:nvPr/>
        </p:nvSpPr>
        <p:spPr>
          <a:xfrm>
            <a:off x="3854369" y="1163412"/>
            <a:ext cx="3518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CAPSTONE PHASE A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25-2-R-8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213BD-AAA8-664D-3841-B5CEB574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</a:t>
            </a:fld>
            <a:endParaRPr lang="he-I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77940D-E31F-E28D-656D-CEC56F13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32" y="51778"/>
            <a:ext cx="4720360" cy="11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91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66844C-7C1B-EB2C-11C1-AAA76F663CAC}"/>
              </a:ext>
            </a:extLst>
          </p:cNvPr>
          <p:cNvSpPr/>
          <p:nvPr/>
        </p:nvSpPr>
        <p:spPr>
          <a:xfrm>
            <a:off x="6360160" y="633436"/>
            <a:ext cx="4693920" cy="1517192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C6F40B-F55F-540B-DBF5-84654C8B11D4}"/>
              </a:ext>
            </a:extLst>
          </p:cNvPr>
          <p:cNvSpPr/>
          <p:nvPr/>
        </p:nvSpPr>
        <p:spPr>
          <a:xfrm>
            <a:off x="6544576" y="2598035"/>
            <a:ext cx="4110276" cy="1153589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76B9F7-A430-035D-9588-1044281C5E18}"/>
              </a:ext>
            </a:extLst>
          </p:cNvPr>
          <p:cNvSpPr/>
          <p:nvPr/>
        </p:nvSpPr>
        <p:spPr>
          <a:xfrm rot="10800000">
            <a:off x="6096000" y="2690531"/>
            <a:ext cx="4558852" cy="112776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D1863B-9419-55B5-1461-8C90E636EA8D}"/>
              </a:ext>
            </a:extLst>
          </p:cNvPr>
          <p:cNvSpPr/>
          <p:nvPr/>
        </p:nvSpPr>
        <p:spPr>
          <a:xfrm rot="10800000">
            <a:off x="6096000" y="701622"/>
            <a:ext cx="5374640" cy="1423183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B1E2DD62-2922-FB9A-E446-87039912F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540049"/>
              </p:ext>
            </p:extLst>
          </p:nvPr>
        </p:nvGraphicFramePr>
        <p:xfrm>
          <a:off x="0" y="593378"/>
          <a:ext cx="11099214" cy="622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876D22-CEF6-5D8D-2B8F-0CF667C44EC0}"/>
              </a:ext>
            </a:extLst>
          </p:cNvPr>
          <p:cNvSpPr/>
          <p:nvPr/>
        </p:nvSpPr>
        <p:spPr>
          <a:xfrm>
            <a:off x="6003571" y="4291528"/>
            <a:ext cx="4558852" cy="1621592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40D3C9-B6EF-4834-FF6E-5BCC74BAF96B}"/>
              </a:ext>
            </a:extLst>
          </p:cNvPr>
          <p:cNvSpPr/>
          <p:nvPr/>
        </p:nvSpPr>
        <p:spPr>
          <a:xfrm rot="10800000">
            <a:off x="6096000" y="4291528"/>
            <a:ext cx="4409440" cy="1655106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96A74-D4B1-70CF-C97F-A074501D26BB}"/>
              </a:ext>
            </a:extLst>
          </p:cNvPr>
          <p:cNvSpPr txBox="1"/>
          <p:nvPr/>
        </p:nvSpPr>
        <p:spPr>
          <a:xfrm>
            <a:off x="6096001" y="4385689"/>
            <a:ext cx="45588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dirty="0">
                <a:solidFill>
                  <a:srgbClr val="002060"/>
                </a:solidFill>
              </a:rPr>
              <a:t>We use p-values to evaluate each segment.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If a weak middle segment has a high p-value, </a:t>
            </a:r>
          </a:p>
          <a:p>
            <a:pPr algn="l">
              <a:buNone/>
            </a:pPr>
            <a:r>
              <a:rPr lang="en-US" b="1" dirty="0">
                <a:solidFill>
                  <a:srgbClr val="002060"/>
                </a:solidFill>
              </a:rPr>
              <a:t>and its neighbors have low p-values,</a:t>
            </a:r>
          </a:p>
          <a:p>
            <a:pPr algn="l">
              <a:buNone/>
            </a:pPr>
            <a:r>
              <a:rPr lang="en-US" b="1" dirty="0">
                <a:solidFill>
                  <a:srgbClr val="002060"/>
                </a:solidFill>
              </a:rPr>
              <a:t>We merge them into one repeat region.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This statistical merging is our key innovation.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C9B88-369F-7F6A-E17D-7995E915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348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238" y="159385"/>
            <a:ext cx="1162304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Algorithm: Hidden Repeat Detection Using Dominant k-</a:t>
            </a:r>
            <a:r>
              <a:rPr lang="en-US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mer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Segmentation with Binomial Testing</a:t>
            </a:r>
            <a:endParaRPr lang="he-IL" sz="3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84479" y="1558608"/>
            <a:ext cx="11576147" cy="1530032"/>
          </a:xfrm>
        </p:spPr>
        <p:txBody>
          <a:bodyPr/>
          <a:lstStyle/>
          <a:p>
            <a:pPr algn="l" rtl="0"/>
            <a:r>
              <a:rPr lang="en-US" b="1" dirty="0">
                <a:solidFill>
                  <a:schemeClr val="accent5"/>
                </a:solidFill>
              </a:rPr>
              <a:t>Objective</a:t>
            </a:r>
            <a:endParaRPr lang="en-US" b="1" dirty="0">
              <a:solidFill>
                <a:schemeClr val="accent5"/>
              </a:solidFill>
              <a:effectLst/>
            </a:endParaRPr>
          </a:p>
          <a:p>
            <a:pPr marL="0" indent="0" algn="l" rtl="0">
              <a:buNone/>
            </a:pPr>
            <a:r>
              <a:rPr lang="en-US" sz="2400" dirty="0"/>
              <a:t>To detect hidden repeat regions in DNA sequences by analyzing dominant k-</a:t>
            </a:r>
            <a:r>
              <a:rPr lang="en-US" sz="2400" dirty="0" err="1"/>
              <a:t>mer</a:t>
            </a:r>
            <a:r>
              <a:rPr lang="en-US" sz="2400" dirty="0"/>
              <a:t> patterns across fixed-length segments, and resolving ambiguous regions using statistical testing.</a:t>
            </a:r>
          </a:p>
        </p:txBody>
      </p:sp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3272236951"/>
              </p:ext>
            </p:extLst>
          </p:nvPr>
        </p:nvGraphicFramePr>
        <p:xfrm>
          <a:off x="142238" y="3576320"/>
          <a:ext cx="12001307" cy="2596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97ADBA-F9D0-69CD-405B-BC3DB85A6C9E}"/>
              </a:ext>
            </a:extLst>
          </p:cNvPr>
          <p:cNvSpPr txBox="1"/>
          <p:nvPr/>
        </p:nvSpPr>
        <p:spPr>
          <a:xfrm>
            <a:off x="142238" y="34290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3200" b="1" i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Chart Diagram: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342E9-705A-DB65-32D6-71EC7BB8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2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C18686-8E2B-AA20-6AC8-10163A5C76DD}"/>
              </a:ext>
            </a:extLst>
          </p:cNvPr>
          <p:cNvSpPr/>
          <p:nvPr/>
        </p:nvSpPr>
        <p:spPr>
          <a:xfrm>
            <a:off x="147320" y="2245361"/>
            <a:ext cx="9982200" cy="314959"/>
          </a:xfrm>
          <a:prstGeom prst="roundRect">
            <a:avLst>
              <a:gd name="adj" fmla="val 10000"/>
            </a:avLst>
          </a:prstGeom>
          <a:solidFill>
            <a:srgbClr val="E7FA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E3B68E-92CA-13CB-3F62-9251A6371EDC}"/>
              </a:ext>
            </a:extLst>
          </p:cNvPr>
          <p:cNvSpPr/>
          <p:nvPr/>
        </p:nvSpPr>
        <p:spPr>
          <a:xfrm>
            <a:off x="91440" y="1266558"/>
            <a:ext cx="10985269" cy="794556"/>
          </a:xfrm>
          <a:prstGeom prst="roundRect">
            <a:avLst>
              <a:gd name="adj" fmla="val 10000"/>
            </a:avLst>
          </a:prstGeom>
          <a:solidFill>
            <a:srgbClr val="E7FA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1440" y="260447"/>
            <a:ext cx="10269415" cy="929909"/>
          </a:xfrm>
        </p:spPr>
        <p:txBody>
          <a:bodyPr/>
          <a:lstStyle/>
          <a:p>
            <a:pPr algn="l" rtl="0"/>
            <a:r>
              <a:rPr lang="en-US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Step-by-Step Algorithm</a:t>
            </a:r>
            <a:endParaRPr lang="he-IL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47320" y="1266557"/>
            <a:ext cx="12192000" cy="5407195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Input: </a:t>
            </a:r>
            <a:r>
              <a:rPr lang="en-US" sz="2400" b="1" dirty="0">
                <a:solidFill>
                  <a:schemeClr val="accent5"/>
                </a:solidFill>
              </a:rPr>
              <a:t>(DNA sequence) S, (Minimal Segment length) L, (the maximum Word size) k, </a:t>
            </a:r>
            <a:endParaRPr lang="ar-JO" sz="2400" b="1" dirty="0">
              <a:solidFill>
                <a:schemeClr val="accent5"/>
              </a:solidFill>
            </a:endParaRPr>
          </a:p>
          <a:p>
            <a:pPr marL="0" indent="0" algn="l" rtl="0">
              <a:buNone/>
            </a:pPr>
            <a:r>
              <a:rPr lang="ar-JO" sz="2400" b="1" dirty="0">
                <a:solidFill>
                  <a:schemeClr val="accent5"/>
                </a:solidFill>
              </a:rPr>
              <a:t>              </a:t>
            </a:r>
            <a:r>
              <a:rPr lang="en-US" sz="2400" b="1" dirty="0">
                <a:solidFill>
                  <a:schemeClr val="accent5"/>
                </a:solidFill>
              </a:rPr>
              <a:t>(Other variables) </a:t>
            </a:r>
            <a:r>
              <a:rPr lang="el-GR" sz="2400" b="1" dirty="0">
                <a:solidFill>
                  <a:schemeClr val="accent5"/>
                </a:solidFill>
              </a:rPr>
              <a:t>α</a:t>
            </a:r>
            <a:r>
              <a:rPr lang="en-US" sz="2400" b="1" dirty="0">
                <a:solidFill>
                  <a:schemeClr val="accent5"/>
                </a:solidFill>
              </a:rPr>
              <a:t>, </a:t>
            </a:r>
            <a:r>
              <a:rPr lang="el-GR" sz="2400" b="1" dirty="0">
                <a:solidFill>
                  <a:schemeClr val="accent5"/>
                </a:solidFill>
              </a:rPr>
              <a:t>τ1</a:t>
            </a:r>
            <a:r>
              <a:rPr lang="en-US" sz="2400" b="1" dirty="0">
                <a:solidFill>
                  <a:schemeClr val="accent5"/>
                </a:solidFill>
              </a:rPr>
              <a:t> , </a:t>
            </a:r>
            <a:r>
              <a:rPr lang="el-GR" sz="2400" b="1" dirty="0">
                <a:solidFill>
                  <a:schemeClr val="accent5"/>
                </a:solidFill>
              </a:rPr>
              <a:t>τ2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marL="0" indent="0" algn="l" rtl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Segment the Sequence: </a:t>
            </a:r>
            <a:r>
              <a:rPr lang="en-US" sz="2400" b="1" dirty="0">
                <a:solidFill>
                  <a:schemeClr val="accent5"/>
                </a:solidFill>
              </a:rPr>
              <a:t>Divide S into non-overlapping segments of length L.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C00000"/>
                </a:solidFill>
              </a:rPr>
              <a:t>In our next example we used 3-mer words: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70C0"/>
                </a:solidFill>
              </a:rPr>
              <a:t>Input: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2060"/>
                </a:solidFill>
              </a:rPr>
              <a:t>S = GTGACGGTGTAGACGGTGACGGTGTGTGTAGACGGT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2060"/>
                </a:solidFill>
              </a:rPr>
              <a:t>L = 12,   k = 3,   </a:t>
            </a:r>
            <a:r>
              <a:rPr lang="el-GR" sz="2400" b="1" dirty="0">
                <a:solidFill>
                  <a:srgbClr val="002060"/>
                </a:solidFill>
              </a:rPr>
              <a:t>α = 0.05</a:t>
            </a:r>
            <a:endParaRPr lang="en-US" sz="24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2060"/>
                </a:solidFill>
              </a:rPr>
              <a:t>S = GTGACGGTGTAG | ACGGTGACGGTG | TGTGTAGACGGT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70C0"/>
                </a:solidFill>
              </a:rPr>
              <a:t>Segment the Sequence: 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2060"/>
                </a:solidFill>
              </a:rPr>
              <a:t>Segment 1 (S₁): GTG ACG GTG TAG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2060"/>
                </a:solidFill>
              </a:rPr>
              <a:t>Segment 2 (S₂): ACG GTG ACG GTG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2060"/>
                </a:solidFill>
              </a:rPr>
              <a:t>Segment 3 (S₃): TGT GTA GAC GGT</a:t>
            </a:r>
            <a:endParaRPr lang="he-IL" sz="2400" b="1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CA2E0-F8DA-E1E0-24F1-EB9FCD6E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4813144-7CFC-4A35-AAEE-A81EFCACCCD1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3796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AFB59D-C668-960D-7B93-523306545D07}"/>
              </a:ext>
            </a:extLst>
          </p:cNvPr>
          <p:cNvSpPr/>
          <p:nvPr/>
        </p:nvSpPr>
        <p:spPr>
          <a:xfrm>
            <a:off x="6664960" y="787146"/>
            <a:ext cx="3901440" cy="346234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0C8B7C-D435-4C90-885B-595D8B9E0852}"/>
              </a:ext>
            </a:extLst>
          </p:cNvPr>
          <p:cNvSpPr/>
          <p:nvPr/>
        </p:nvSpPr>
        <p:spPr>
          <a:xfrm>
            <a:off x="101600" y="2589707"/>
            <a:ext cx="10220960" cy="346235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818B18-E593-61F7-E1C8-4FC0230D3829}"/>
              </a:ext>
            </a:extLst>
          </p:cNvPr>
          <p:cNvSpPr/>
          <p:nvPr/>
        </p:nvSpPr>
        <p:spPr>
          <a:xfrm>
            <a:off x="9051412" y="5816067"/>
            <a:ext cx="2856604" cy="348755"/>
          </a:xfrm>
          <a:prstGeom prst="roundRect">
            <a:avLst>
              <a:gd name="adj" fmla="val 10000"/>
            </a:avLst>
          </a:prstGeom>
          <a:solidFill>
            <a:srgbClr val="E7FA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798789-A8C4-8865-CB65-60AE64BF13D8}"/>
              </a:ext>
            </a:extLst>
          </p:cNvPr>
          <p:cNvSpPr/>
          <p:nvPr/>
        </p:nvSpPr>
        <p:spPr>
          <a:xfrm>
            <a:off x="8993096" y="6206637"/>
            <a:ext cx="3061031" cy="335026"/>
          </a:xfrm>
          <a:prstGeom prst="roundRect">
            <a:avLst>
              <a:gd name="adj" fmla="val 10000"/>
            </a:avLst>
          </a:prstGeom>
          <a:solidFill>
            <a:srgbClr val="E7FA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0" y="232686"/>
            <a:ext cx="12192000" cy="6858000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D3F8F0"/>
                </a:highlight>
              </a:rPr>
              <a:t>3. Generating the Occurrence Matrix for a DNA Segment and Calculate the Segment Score</a:t>
            </a:r>
          </a:p>
          <a:p>
            <a:pPr algn="l" rtl="0"/>
            <a:r>
              <a:rPr lang="en-US" sz="2400" b="1" dirty="0">
                <a:solidFill>
                  <a:schemeClr val="accent5"/>
                </a:solidFill>
                <a:effectLst/>
              </a:rPr>
              <a:t>4 × k matrix: rows = A |C</a:t>
            </a:r>
            <a:r>
              <a:rPr lang="en-US" sz="2400" b="1" dirty="0">
                <a:solidFill>
                  <a:schemeClr val="accent5"/>
                </a:solidFill>
              </a:rPr>
              <a:t> | </a:t>
            </a:r>
            <a:r>
              <a:rPr lang="en-US" sz="2400" b="1" dirty="0">
                <a:solidFill>
                  <a:schemeClr val="accent5"/>
                </a:solidFill>
                <a:effectLst/>
              </a:rPr>
              <a:t>G</a:t>
            </a:r>
            <a:r>
              <a:rPr lang="en-US" sz="2400" b="1" dirty="0">
                <a:solidFill>
                  <a:schemeClr val="accent5"/>
                </a:solidFill>
              </a:rPr>
              <a:t> |</a:t>
            </a:r>
            <a:r>
              <a:rPr lang="en-US" sz="2400" b="1" dirty="0">
                <a:solidFill>
                  <a:schemeClr val="accent5"/>
                </a:solidFill>
                <a:effectLst/>
              </a:rPr>
              <a:t>T , columns = k-</a:t>
            </a:r>
            <a:r>
              <a:rPr lang="en-US" sz="2400" b="1" dirty="0" err="1">
                <a:solidFill>
                  <a:schemeClr val="accent5"/>
                </a:solidFill>
                <a:effectLst/>
              </a:rPr>
              <a:t>mer</a:t>
            </a:r>
            <a:r>
              <a:rPr lang="en-US" sz="2400" b="1" dirty="0">
                <a:solidFill>
                  <a:schemeClr val="accent5"/>
                </a:solidFill>
                <a:effectLst/>
              </a:rPr>
              <a:t> positions </a:t>
            </a:r>
            <a:r>
              <a:rPr lang="en-US" sz="2400" b="1" dirty="0">
                <a:solidFill>
                  <a:srgbClr val="C00000"/>
                </a:solidFill>
                <a:effectLst/>
              </a:rPr>
              <a:t>(k=3 in our example)</a:t>
            </a:r>
          </a:p>
          <a:p>
            <a:pPr algn="l" rtl="0"/>
            <a:r>
              <a:rPr lang="en-US" sz="2400" b="1" dirty="0">
                <a:solidFill>
                  <a:schemeClr val="accent5"/>
                </a:solidFill>
                <a:effectLst/>
              </a:rPr>
              <a:t>Count nucleotide frequencies per position </a:t>
            </a:r>
          </a:p>
          <a:p>
            <a:pPr algn="l" rtl="0"/>
            <a:r>
              <a:rPr lang="en-US" sz="2400" b="1" dirty="0">
                <a:solidFill>
                  <a:schemeClr val="accent5"/>
                </a:solidFill>
                <a:effectLst/>
              </a:rPr>
              <a:t>Find the dominant k-</a:t>
            </a:r>
            <a:r>
              <a:rPr lang="en-US" sz="2400" b="1" dirty="0" err="1">
                <a:solidFill>
                  <a:schemeClr val="accent5"/>
                </a:solidFill>
                <a:effectLst/>
              </a:rPr>
              <a:t>mer</a:t>
            </a:r>
            <a:r>
              <a:rPr lang="en-US" sz="2400" b="1" dirty="0">
                <a:solidFill>
                  <a:schemeClr val="accent5"/>
                </a:solidFill>
                <a:effectLst/>
              </a:rPr>
              <a:t> (representative word)</a:t>
            </a:r>
          </a:p>
          <a:p>
            <a:pPr algn="l" rtl="0"/>
            <a:r>
              <a:rPr lang="en-US" sz="2400" b="1" dirty="0">
                <a:solidFill>
                  <a:schemeClr val="accent5"/>
                </a:solidFill>
                <a:effectLst/>
              </a:rPr>
              <a:t>Calculate the Segment Score: </a:t>
            </a:r>
          </a:p>
          <a:p>
            <a:pPr marL="0" indent="0" algn="l" rtl="0">
              <a:buNone/>
            </a:pPr>
            <a:r>
              <a:rPr lang="en-US" sz="2400" b="1" i="1" dirty="0">
                <a:solidFill>
                  <a:schemeClr val="accent5"/>
                </a:solidFill>
                <a:effectLst/>
              </a:rPr>
              <a:t>For each position j, we compute the proportion of the most frequent nucleotide:</a:t>
            </a:r>
            <a:endParaRPr lang="en-US" sz="2400" b="1" i="1" dirty="0">
              <a:solidFill>
                <a:schemeClr val="accent5"/>
              </a:solidFill>
            </a:endParaRP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C00000"/>
                </a:solidFill>
                <a:effectLst/>
              </a:rPr>
              <a:t>Example: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70C0"/>
                </a:solidFill>
                <a:effectLst/>
              </a:rPr>
              <a:t>    S = GTG|ACG|GTG|TAG</a:t>
            </a:r>
          </a:p>
          <a:p>
            <a:pPr marL="0" indent="0" algn="l" rtl="0">
              <a:buNone/>
            </a:pPr>
            <a:endParaRPr lang="en-US" b="1" dirty="0">
              <a:effectLst/>
            </a:endParaRPr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endParaRPr lang="en-US" b="1" dirty="0">
              <a:effectLst/>
            </a:endParaRPr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endParaRPr lang="en-US" b="1" dirty="0">
              <a:effectLst/>
            </a:endParaRPr>
          </a:p>
        </p:txBody>
      </p:sp>
      <p:graphicFrame>
        <p:nvGraphicFramePr>
          <p:cNvPr id="16" name="טבלה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917283"/>
              </p:ext>
            </p:extLst>
          </p:nvPr>
        </p:nvGraphicFramePr>
        <p:xfrm>
          <a:off x="101600" y="4028845"/>
          <a:ext cx="8128000" cy="222347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741498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63409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19960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8383829"/>
                    </a:ext>
                  </a:extLst>
                </a:gridCol>
              </a:tblGrid>
              <a:tr h="369276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Position </a:t>
                      </a:r>
                      <a:r>
                        <a:rPr lang="he-IL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Position </a:t>
                      </a:r>
                      <a:r>
                        <a:rPr lang="he-IL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Position</a:t>
                      </a:r>
                      <a:r>
                        <a:rPr lang="en-US" baseline="0" dirty="0"/>
                        <a:t> 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0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/>
                        <a:t>A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0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0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0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/>
                        <a:t>C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4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0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/>
                        <a:t>G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8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0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/>
                        <a:t>T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47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G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T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b="1" dirty="0"/>
                        <a:t>G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/>
                        <a:t>Most frequent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10170"/>
                  </a:ext>
                </a:extLst>
              </a:tr>
            </a:tbl>
          </a:graphicData>
        </a:graphic>
      </p:graphicFrame>
      <p:sp>
        <p:nvSpPr>
          <p:cNvPr id="17" name="מלבן 16"/>
          <p:cNvSpPr/>
          <p:nvPr/>
        </p:nvSpPr>
        <p:spPr>
          <a:xfrm>
            <a:off x="8977419" y="5841434"/>
            <a:ext cx="28230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Representative Word = GTG</a:t>
            </a:r>
            <a:endParaRPr lang="he-IL" sz="5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חץ ימינה 19"/>
          <p:cNvSpPr/>
          <p:nvPr/>
        </p:nvSpPr>
        <p:spPr>
          <a:xfrm>
            <a:off x="8271692" y="5933223"/>
            <a:ext cx="721404" cy="181625"/>
          </a:xfrm>
          <a:prstGeom prst="rightArrow">
            <a:avLst>
              <a:gd name="adj1" fmla="val 50000"/>
              <a:gd name="adj2" fmla="val 4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1" name="תמונה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693" y="2991994"/>
            <a:ext cx="7278798" cy="852397"/>
          </a:xfrm>
          <a:prstGeom prst="rect">
            <a:avLst/>
          </a:prstGeom>
          <a:ln w="19050">
            <a:solidFill>
              <a:srgbClr val="5B9BD5"/>
            </a:solidFill>
          </a:ln>
        </p:spPr>
      </p:pic>
      <p:graphicFrame>
        <p:nvGraphicFramePr>
          <p:cNvPr id="22" name="טבלה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9179"/>
              </p:ext>
            </p:extLst>
          </p:nvPr>
        </p:nvGraphicFramePr>
        <p:xfrm>
          <a:off x="101600" y="6254474"/>
          <a:ext cx="8128000" cy="3708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460910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7678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849467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89850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en-GB" dirty="0"/>
                        <a:t>4/4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dirty="0"/>
                        <a:t>2/4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dirty="0"/>
                        <a:t>2/4</a:t>
                      </a:r>
                      <a:endParaRPr lang="he-IL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GB" dirty="0"/>
                        <a:t>Segment Score</a:t>
                      </a:r>
                      <a:endParaRPr lang="he-I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586487"/>
                  </a:ext>
                </a:extLst>
              </a:tr>
            </a:tbl>
          </a:graphicData>
        </a:graphic>
      </p:graphicFrame>
      <p:sp>
        <p:nvSpPr>
          <p:cNvPr id="26" name="מלבן 25"/>
          <p:cNvSpPr/>
          <p:nvPr/>
        </p:nvSpPr>
        <p:spPr>
          <a:xfrm>
            <a:off x="8972050" y="6208141"/>
            <a:ext cx="30610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b="1" cap="none" spc="0" dirty="0">
                <a:ln w="0"/>
                <a:solidFill>
                  <a:srgbClr val="0070C0"/>
                </a:solidFill>
              </a:rPr>
              <a:t>Segment Score=0.5+0.5+1=2.0</a:t>
            </a:r>
            <a:endParaRPr lang="he-IL" b="1" cap="none" spc="0" dirty="0">
              <a:ln w="0"/>
              <a:solidFill>
                <a:srgbClr val="0070C0"/>
              </a:solidFill>
            </a:endParaRPr>
          </a:p>
        </p:txBody>
      </p:sp>
      <p:sp>
        <p:nvSpPr>
          <p:cNvPr id="27" name="חץ ימינה 26"/>
          <p:cNvSpPr/>
          <p:nvPr/>
        </p:nvSpPr>
        <p:spPr>
          <a:xfrm>
            <a:off x="8250646" y="6312658"/>
            <a:ext cx="721404" cy="167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772A4-2694-2800-3881-CC5377C1314C}"/>
              </a:ext>
            </a:extLst>
          </p:cNvPr>
          <p:cNvSpPr txBox="1"/>
          <p:nvPr/>
        </p:nvSpPr>
        <p:spPr>
          <a:xfrm>
            <a:off x="382509" y="3682808"/>
            <a:ext cx="989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 j = 0 ,1, 2</a:t>
            </a:r>
            <a:endParaRPr lang="en-IL" sz="15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6AA9F-7CC3-D60A-49A0-3E0C5335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8883"/>
            <a:ext cx="2743200" cy="365125"/>
          </a:xfrm>
        </p:spPr>
        <p:txBody>
          <a:bodyPr/>
          <a:lstStyle/>
          <a:p>
            <a:fld id="{C4813144-7CFC-4A35-AAEE-A81EFCACCCD1}" type="slidenum">
              <a:rPr lang="he-IL" smtClean="0"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0216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6ECDE2-D8C9-2D81-98A7-5439CBE186E2}"/>
              </a:ext>
            </a:extLst>
          </p:cNvPr>
          <p:cNvSpPr/>
          <p:nvPr/>
        </p:nvSpPr>
        <p:spPr>
          <a:xfrm>
            <a:off x="67635" y="262421"/>
            <a:ext cx="4981885" cy="276060"/>
          </a:xfrm>
          <a:prstGeom prst="roundRect">
            <a:avLst>
              <a:gd name="adj" fmla="val 10000"/>
            </a:avLst>
          </a:prstGeom>
          <a:solidFill>
            <a:srgbClr val="E7FAF4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6040" y="262421"/>
            <a:ext cx="12192000" cy="192197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8F1F0"/>
                </a:highlight>
              </a:rPr>
              <a:t>4. P-Value Calculation for Each Position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Evaluate statistical significance of each column using </a:t>
            </a:r>
            <a:r>
              <a:rPr lang="en-US" sz="2400" b="1" dirty="0"/>
              <a:t>binomial distribution</a:t>
            </a:r>
            <a:r>
              <a:rPr lang="en-US" sz="2400" b="1" dirty="0">
                <a:solidFill>
                  <a:schemeClr val="accent5"/>
                </a:solidFill>
              </a:rPr>
              <a:t>: </a:t>
            </a:r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endParaRPr lang="en-US" b="1" dirty="0"/>
          </a:p>
        </p:txBody>
      </p:sp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08430"/>
              </p:ext>
            </p:extLst>
          </p:nvPr>
        </p:nvGraphicFramePr>
        <p:xfrm>
          <a:off x="459771" y="4146977"/>
          <a:ext cx="2975801" cy="1854200"/>
        </p:xfrm>
        <a:graphic>
          <a:graphicData uri="http://schemas.openxmlformats.org/drawingml/2006/table">
            <a:tbl>
              <a:tblPr/>
              <a:tblGrid>
                <a:gridCol w="1473384">
                  <a:extLst>
                    <a:ext uri="{9D8B030D-6E8A-4147-A177-3AD203B41FA5}">
                      <a16:colId xmlns:a16="http://schemas.microsoft.com/office/drawing/2014/main" val="919203698"/>
                    </a:ext>
                  </a:extLst>
                </a:gridCol>
                <a:gridCol w="1502417">
                  <a:extLst>
                    <a:ext uri="{9D8B030D-6E8A-4147-A177-3AD203B41FA5}">
                      <a16:colId xmlns:a16="http://schemas.microsoft.com/office/drawing/2014/main" val="2426893647"/>
                    </a:ext>
                  </a:extLst>
                </a:gridCol>
              </a:tblGrid>
              <a:tr h="33326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Nucleotide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678966"/>
                  </a:ext>
                </a:extLst>
              </a:tr>
              <a:tr h="33326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he-IL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066316"/>
                  </a:ext>
                </a:extLst>
              </a:tr>
              <a:tr h="33326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T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he-IL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8607"/>
                  </a:ext>
                </a:extLst>
              </a:tr>
              <a:tr h="33326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he-IL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527173"/>
                  </a:ext>
                </a:extLst>
              </a:tr>
              <a:tr h="33326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G</a:t>
                      </a:r>
                      <a:endParaRPr lang="en-US" sz="240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he-IL" sz="24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08489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947672" y="3802645"/>
            <a:ext cx="7350887" cy="38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חץ ימינה 10"/>
          <p:cNvSpPr/>
          <p:nvPr/>
        </p:nvSpPr>
        <p:spPr>
          <a:xfrm>
            <a:off x="3675951" y="4643103"/>
            <a:ext cx="1373569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E9CCA-7A3B-1417-5CCA-9EE8EF2D381A}"/>
              </a:ext>
            </a:extLst>
          </p:cNvPr>
          <p:cNvSpPr txBox="1"/>
          <p:nvPr/>
        </p:nvSpPr>
        <p:spPr>
          <a:xfrm>
            <a:off x="0" y="3213914"/>
            <a:ext cx="6162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2400" b="1" dirty="0">
                <a:solidFill>
                  <a:srgbClr val="C00000"/>
                </a:solidFill>
              </a:rPr>
              <a:t>Example: 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0070C0"/>
                </a:solidFill>
              </a:rPr>
              <a:t>Suppose column 0 in 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Occurrence Matrix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contains: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20" y="4055310"/>
            <a:ext cx="6431135" cy="2272866"/>
          </a:xfrm>
          <a:prstGeom prst="rect">
            <a:avLst/>
          </a:prstGeom>
          <a:ln w="28575">
            <a:solidFill>
              <a:srgbClr val="5B9BD5"/>
            </a:solidFill>
          </a:ln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813" y="1295504"/>
            <a:ext cx="4769829" cy="10198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44699-0B47-CAAE-C975-36ADB3ADD0FF}"/>
              </a:ext>
            </a:extLst>
          </p:cNvPr>
          <p:cNvSpPr txBox="1"/>
          <p:nvPr/>
        </p:nvSpPr>
        <p:spPr>
          <a:xfrm>
            <a:off x="3628951" y="4767634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K=</a:t>
            </a:r>
            <a:r>
              <a:rPr lang="ar-JO" dirty="0"/>
              <a:t>2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1EED6-C46F-B9CA-8410-5B8DF76B7A51}"/>
              </a:ext>
            </a:extLst>
          </p:cNvPr>
          <p:cNvSpPr txBox="1"/>
          <p:nvPr/>
        </p:nvSpPr>
        <p:spPr>
          <a:xfrm>
            <a:off x="4208071" y="4736856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n=3</a:t>
            </a:r>
            <a:endParaRPr lang="en-I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B0EE2-1490-90ED-952A-49137192EDF8}"/>
              </a:ext>
            </a:extLst>
          </p:cNvPr>
          <p:cNvSpPr txBox="1"/>
          <p:nvPr/>
        </p:nvSpPr>
        <p:spPr>
          <a:xfrm>
            <a:off x="18801" y="2456891"/>
            <a:ext cx="6177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n = number of words in the segment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k = count of the most frequent nucleotide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40075-F6C4-752B-2F2D-889A6C72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5088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D95837-625F-EFEB-2A67-FE7E835FD81E}"/>
              </a:ext>
            </a:extLst>
          </p:cNvPr>
          <p:cNvSpPr/>
          <p:nvPr/>
        </p:nvSpPr>
        <p:spPr>
          <a:xfrm>
            <a:off x="4638788" y="2714805"/>
            <a:ext cx="6909961" cy="101071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FDF798-EA04-02BE-9ECD-E550CD8B20AA}"/>
              </a:ext>
            </a:extLst>
          </p:cNvPr>
          <p:cNvSpPr/>
          <p:nvPr/>
        </p:nvSpPr>
        <p:spPr>
          <a:xfrm>
            <a:off x="162560" y="5336478"/>
            <a:ext cx="12029439" cy="1123922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0" y="150471"/>
            <a:ext cx="12192000" cy="6858000"/>
          </a:xfrm>
        </p:spPr>
        <p:txBody>
          <a:bodyPr/>
          <a:lstStyle/>
          <a:p>
            <a:pPr algn="l"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8F1F0"/>
                </a:highlight>
              </a:rPr>
              <a:t>5. (Fisher's method) Combined Fisher P-value for the Entire Segment: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Combine k P-values (one per position):</a:t>
            </a:r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sz="2400" b="1" dirty="0">
                <a:solidFill>
                  <a:srgbClr val="C00000"/>
                </a:solidFill>
              </a:rPr>
              <a:t>Example: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/>
              <a:t>Let’s assume a segment has the following P-values for the three positions</a:t>
            </a:r>
            <a:r>
              <a:rPr lang="en-US" sz="2400" dirty="0"/>
              <a:t>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 algn="l" rtl="0">
              <a:buNone/>
            </a:pPr>
            <a:endParaRPr lang="en-US" sz="2400" dirty="0"/>
          </a:p>
          <a:p>
            <a:pPr marL="0" indent="0" algn="l" rtl="0">
              <a:buNone/>
            </a:pPr>
            <a:endParaRPr lang="en-US" sz="2400" dirty="0"/>
          </a:p>
          <a:p>
            <a:pPr marL="0" indent="0" algn="l" rtl="0">
              <a:buNone/>
            </a:pPr>
            <a:endParaRPr lang="en-US" sz="2400" dirty="0"/>
          </a:p>
          <a:p>
            <a:pPr marL="0" indent="0" algn="l" rtl="0">
              <a:buNone/>
            </a:pPr>
            <a:r>
              <a:rPr lang="en-US" sz="2400" b="1" dirty="0"/>
              <a:t>What Are We Actually Calculating?</a:t>
            </a:r>
          </a:p>
          <a:p>
            <a:pPr marL="0" indent="0" algn="l" rtl="0">
              <a:buNone/>
            </a:pP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finding the right-tail probability, which </a:t>
            </a:r>
            <a:r>
              <a:rPr lang="en-US" sz="2400" b="1" dirty="0">
                <a:solidFill>
                  <a:srgbClr val="00B050"/>
                </a:solidFill>
              </a:rPr>
              <a:t>answers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question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“What is the probability that a chi-squared variable with 2k degrees of freedom will take on a value greater than or equal to 𝑋?”</a:t>
            </a:r>
          </a:p>
        </p:txBody>
      </p:sp>
      <p:pic>
        <p:nvPicPr>
          <p:cNvPr id="22" name="תמונה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171"/>
            <a:ext cx="2381582" cy="981212"/>
          </a:xfrm>
          <a:prstGeom prst="rect">
            <a:avLst/>
          </a:prstGeom>
        </p:spPr>
      </p:pic>
      <p:pic>
        <p:nvPicPr>
          <p:cNvPr id="26" name="תמונה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215" y="1142171"/>
            <a:ext cx="3442736" cy="81167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1281270"/>
            <a:ext cx="2972215" cy="533474"/>
          </a:xfrm>
          <a:prstGeom prst="rect">
            <a:avLst/>
          </a:prstGeom>
        </p:spPr>
      </p:pic>
      <p:graphicFrame>
        <p:nvGraphicFramePr>
          <p:cNvPr id="16" name="טבלה 15"/>
          <p:cNvGraphicFramePr>
            <a:graphicFrameLocks noGrp="1"/>
          </p:cNvGraphicFramePr>
          <p:nvPr/>
        </p:nvGraphicFramePr>
        <p:xfrm>
          <a:off x="162561" y="2732666"/>
          <a:ext cx="3220466" cy="1384996"/>
        </p:xfrm>
        <a:graphic>
          <a:graphicData uri="http://schemas.openxmlformats.org/drawingml/2006/table">
            <a:tbl>
              <a:tblPr/>
              <a:tblGrid>
                <a:gridCol w="1503720">
                  <a:extLst>
                    <a:ext uri="{9D8B030D-6E8A-4147-A177-3AD203B41FA5}">
                      <a16:colId xmlns:a16="http://schemas.microsoft.com/office/drawing/2014/main" val="1788036303"/>
                    </a:ext>
                  </a:extLst>
                </a:gridCol>
                <a:gridCol w="1716746">
                  <a:extLst>
                    <a:ext uri="{9D8B030D-6E8A-4147-A177-3AD203B41FA5}">
                      <a16:colId xmlns:a16="http://schemas.microsoft.com/office/drawing/2014/main" val="2283839216"/>
                    </a:ext>
                  </a:extLst>
                </a:gridCol>
              </a:tblGrid>
              <a:tr h="3462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Codon Position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  <a:endParaRPr lang="en-US" sz="2000" b="1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684028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Position 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0" algn="l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he-I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he-IL" sz="2000" b="1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83741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Position 1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0" algn="l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he-I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  <a:endParaRPr lang="he-IL" sz="2000" b="1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829070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Position 2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0" algn="l" rtl="0" fontAlgn="t">
                        <a:spcBef>
                          <a:spcPts val="1800"/>
                        </a:spcBef>
                        <a:spcAft>
                          <a:spcPts val="400"/>
                        </a:spcAft>
                      </a:pPr>
                      <a:r>
                        <a:rPr lang="he-I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  <a:endParaRPr lang="he-IL" sz="2000" b="1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75183"/>
                  </a:ext>
                </a:extLst>
              </a:tr>
            </a:tbl>
          </a:graphicData>
        </a:graphic>
      </p:graphicFrame>
      <p:sp>
        <p:nvSpPr>
          <p:cNvPr id="17" name="מלבן 16"/>
          <p:cNvSpPr/>
          <p:nvPr/>
        </p:nvSpPr>
        <p:spPr>
          <a:xfrm>
            <a:off x="5001764" y="2732666"/>
            <a:ext cx="6546985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dirty="0"/>
              <a:t>X = −2 · ( ln⁡(0.04) + ln⁡(0.20) + ln⁡(0.01) )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</a:rPr>
              <a:t>ln⁡(0.04) ≈ −3.2189 </a:t>
            </a:r>
            <a:r>
              <a:rPr lang="ar-JO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2000" b="1" dirty="0">
                <a:solidFill>
                  <a:srgbClr val="7030A0"/>
                </a:solidFill>
              </a:rPr>
              <a:t> ln⁡(0.20) ≈ −1.6094 </a:t>
            </a:r>
            <a:r>
              <a:rPr lang="ar-JO" sz="24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2000" b="1" dirty="0">
                <a:solidFill>
                  <a:srgbClr val="7030A0"/>
                </a:solidFill>
              </a:rPr>
              <a:t> ln⁡(0.01) ≈ −4.6052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dirty="0"/>
              <a:t>X = −2 · (−3.2189 − 1.6094 − 4.6052) = 18.867</a:t>
            </a:r>
          </a:p>
          <a:p>
            <a:pPr algn="l" rtl="0" fontAlgn="base"/>
            <a:endParaRPr lang="en-US" sz="2000" b="1" dirty="0"/>
          </a:p>
        </p:txBody>
      </p:sp>
      <p:pic>
        <p:nvPicPr>
          <p:cNvPr id="18" name="Picture 3" descr="https://lh7-rt.googleusercontent.com/docsz/AD_4nXf9DjX-ZgX2hHKGa5lz66_IP0sR86wfwjri5VxwhRpW6AF5IoRcT-ZHmLJkGs-_cM8ghogphYhk55EUugW5WyIruYMniBI8wMWmGjQwTcB4CUo9885D0QqTqA-PCgCX7NcuE7WonQ?key=KAzUvDIYBnEu9uEdONAldW4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16" y="3869235"/>
            <a:ext cx="3219659" cy="39213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חץ ימינה 10">
            <a:extLst>
              <a:ext uri="{FF2B5EF4-FFF2-40B4-BE49-F238E27FC236}">
                <a16:creationId xmlns:a16="http://schemas.microsoft.com/office/drawing/2014/main" id="{4028E3F4-A41E-3B3C-26C3-0F60F0E14497}"/>
              </a:ext>
            </a:extLst>
          </p:cNvPr>
          <p:cNvSpPr/>
          <p:nvPr/>
        </p:nvSpPr>
        <p:spPr>
          <a:xfrm>
            <a:off x="3455392" y="3165756"/>
            <a:ext cx="1546372" cy="518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We Calculate</a:t>
            </a:r>
            <a:endParaRPr lang="he-IL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6F857D-F0FC-01F2-8837-023C131946A7}"/>
              </a:ext>
            </a:extLst>
          </p:cNvPr>
          <p:cNvSpPr txBox="1"/>
          <p:nvPr/>
        </p:nvSpPr>
        <p:spPr>
          <a:xfrm>
            <a:off x="3818368" y="3499903"/>
            <a:ext cx="82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dirty="0"/>
              <a:t>K=</a:t>
            </a:r>
            <a:r>
              <a:rPr lang="ar-JO" b="1" dirty="0"/>
              <a:t>3</a:t>
            </a:r>
            <a:endParaRPr lang="en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3BC2A2-C70F-846D-98B7-6FDC05CD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28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D32E5C-A08C-017C-DCC7-46A1C931E127}"/>
              </a:ext>
            </a:extLst>
          </p:cNvPr>
          <p:cNvSpPr/>
          <p:nvPr/>
        </p:nvSpPr>
        <p:spPr>
          <a:xfrm>
            <a:off x="315191" y="182513"/>
            <a:ext cx="11218718" cy="1508175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8991" y="365125"/>
            <a:ext cx="11294918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1: Manual Calculation Using the Exact Formula (Hard Way)</a:t>
            </a:r>
            <a:endParaRPr lang="he-IL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973" y="1690688"/>
            <a:ext cx="6174185" cy="1123632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73" y="2814320"/>
            <a:ext cx="2800741" cy="809738"/>
          </a:xfrm>
          <a:prstGeom prst="rect">
            <a:avLst/>
          </a:prstGeom>
        </p:spPr>
      </p:pic>
      <p:sp>
        <p:nvSpPr>
          <p:cNvPr id="8" name="מלבן 7"/>
          <p:cNvSpPr/>
          <p:nvPr/>
        </p:nvSpPr>
        <p:spPr>
          <a:xfrm>
            <a:off x="3990423" y="3754986"/>
            <a:ext cx="51160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0"/>
            <a:r>
              <a:rPr lang="en-US" sz="2000" dirty="0">
                <a:solidFill>
                  <a:srgbClr val="FF0000"/>
                </a:solidFill>
              </a:rPr>
              <a:t>(This is </a:t>
            </a:r>
            <a:r>
              <a:rPr lang="en-US" sz="2000" b="1" dirty="0">
                <a:solidFill>
                  <a:srgbClr val="FF0000"/>
                </a:solidFill>
              </a:rPr>
              <a:t>only true when n is a positive integer!</a:t>
            </a:r>
            <a:r>
              <a:rPr lang="en-US" sz="2000" dirty="0">
                <a:solidFill>
                  <a:srgbClr val="FF0000"/>
                </a:solidFill>
              </a:rPr>
              <a:t>.)</a:t>
            </a:r>
            <a:endParaRPr lang="he-IL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73" y="3624058"/>
            <a:ext cx="3094312" cy="6619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B9FE5-80F6-4DAC-4088-06B074DB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17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DAB353-2A8D-F5AB-C0B3-5FFA78B7BD8F}"/>
              </a:ext>
            </a:extLst>
          </p:cNvPr>
          <p:cNvSpPr/>
          <p:nvPr/>
        </p:nvSpPr>
        <p:spPr>
          <a:xfrm>
            <a:off x="-505691" y="583247"/>
            <a:ext cx="11073246" cy="75718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08709" y="320675"/>
            <a:ext cx="10945091" cy="1325563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2: Using Chi-squared Critical Value Tables</a:t>
            </a:r>
            <a:endParaRPr lang="he-IL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For example, with </a:t>
            </a:r>
            <a:r>
              <a:rPr lang="en-US" b="1" dirty="0" err="1"/>
              <a:t>df</a:t>
            </a:r>
            <a:r>
              <a:rPr lang="en-US" b="1" dirty="0"/>
              <a:t> = 6</a:t>
            </a:r>
            <a:r>
              <a:rPr lang="en-US" dirty="0"/>
              <a:t>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X&gt;18.55 ⇒ p-value &lt; 0.005</a:t>
            </a:r>
          </a:p>
          <a:p>
            <a:pPr algn="l" rtl="0"/>
            <a:r>
              <a:rPr lang="en-US" dirty="0"/>
              <a:t>X&lt;19.68 ⇒ p-value &gt; 0.002</a:t>
            </a:r>
          </a:p>
          <a:p>
            <a:pPr algn="l" rtl="0"/>
            <a:r>
              <a:rPr lang="en-US" dirty="0"/>
              <a:t>0.002 &lt;           ​   &lt; 0.005</a:t>
            </a:r>
            <a:endParaRPr lang="he-IL" dirty="0"/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8824"/>
              </p:ext>
            </p:extLst>
          </p:nvPr>
        </p:nvGraphicFramePr>
        <p:xfrm>
          <a:off x="1026160" y="2282825"/>
          <a:ext cx="2661920" cy="2194560"/>
        </p:xfrm>
        <a:graphic>
          <a:graphicData uri="http://schemas.openxmlformats.org/drawingml/2006/table">
            <a:tbl>
              <a:tblPr/>
              <a:tblGrid>
                <a:gridCol w="1026160">
                  <a:extLst>
                    <a:ext uri="{9D8B030D-6E8A-4147-A177-3AD203B41FA5}">
                      <a16:colId xmlns:a16="http://schemas.microsoft.com/office/drawing/2014/main" val="1057927938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719901772"/>
                    </a:ext>
                  </a:extLst>
                </a:gridCol>
              </a:tblGrid>
              <a:tr h="308864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l-GR" dirty="0"/>
                        <a:t>χ² </a:t>
                      </a:r>
                      <a:r>
                        <a:rPr lang="en-US" dirty="0"/>
                        <a:t>critical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564163"/>
                  </a:ext>
                </a:extLst>
              </a:tr>
              <a:tr h="308864">
                <a:tc>
                  <a:txBody>
                    <a:bodyPr/>
                    <a:lstStyle/>
                    <a:p>
                      <a:pPr algn="l" rtl="0"/>
                      <a:r>
                        <a:rPr lang="he-IL"/>
                        <a:t>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he-IL"/>
                        <a:t>10.64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425694"/>
                  </a:ext>
                </a:extLst>
              </a:tr>
              <a:tr h="308864">
                <a:tc>
                  <a:txBody>
                    <a:bodyPr/>
                    <a:lstStyle/>
                    <a:p>
                      <a:pPr algn="l" rtl="0"/>
                      <a:r>
                        <a:rPr lang="he-IL"/>
                        <a:t>0.05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he-IL" dirty="0"/>
                        <a:t>12.59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06876"/>
                  </a:ext>
                </a:extLst>
              </a:tr>
              <a:tr h="308864">
                <a:tc>
                  <a:txBody>
                    <a:bodyPr/>
                    <a:lstStyle/>
                    <a:p>
                      <a:pPr algn="l" rtl="0"/>
                      <a:r>
                        <a:rPr lang="he-IL"/>
                        <a:t>0.01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he-IL"/>
                        <a:t>16.81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6335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rtl="0"/>
                      <a:r>
                        <a:rPr lang="he-IL" dirty="0"/>
                        <a:t>0.005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he-IL" dirty="0"/>
                        <a:t>18.55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4915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0.002</a:t>
                      </a:r>
                      <a:endParaRPr lang="he-I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19.68</a:t>
                      </a:r>
                      <a:endParaRPr lang="he-IL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422682"/>
                  </a:ext>
                </a:extLst>
              </a:tr>
            </a:tbl>
          </a:graphicData>
        </a:graphic>
      </p:graphicFrame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0" y="5565180"/>
            <a:ext cx="914528" cy="400106"/>
          </a:xfrm>
          <a:prstGeom prst="rect">
            <a:avLst/>
          </a:prstGeom>
        </p:spPr>
      </p:pic>
      <p:pic>
        <p:nvPicPr>
          <p:cNvPr id="6" name="Picture 3" descr="https://lh7-rt.googleusercontent.com/docsz/AD_4nXf9DjX-ZgX2hHKGa5lz66_IP0sR86wfwjri5VxwhRpW6AF5IoRcT-ZHmLJkGs-_cM8ghogphYhk55EUugW5WyIruYMniBI8wMWmGjQwTcB4CUo9885D0QqTqA-PCgCX7NcuE7WonQ?key=KAzUvDIYBnEu9uEdONAldW4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280" y="3677100"/>
            <a:ext cx="3593739" cy="437699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CD7DE-7B7F-0F33-5AF5-A65ED20F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71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0F5FC5-44D3-156E-5AFA-88DCE8D81F7D}"/>
              </a:ext>
            </a:extLst>
          </p:cNvPr>
          <p:cNvSpPr/>
          <p:nvPr/>
        </p:nvSpPr>
        <p:spPr>
          <a:xfrm>
            <a:off x="1" y="685800"/>
            <a:ext cx="9923318" cy="821021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8600" y="374076"/>
            <a:ext cx="11734800" cy="1325563"/>
          </a:xfrm>
        </p:spPr>
        <p:txBody>
          <a:bodyPr>
            <a:noAutofit/>
          </a:bodyPr>
          <a:lstStyle/>
          <a:p>
            <a:pPr algn="l" rtl="0"/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3: Accurate Calculation Using Software</a:t>
            </a:r>
            <a:endParaRPr lang="he-IL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342900" y="1501585"/>
            <a:ext cx="8315960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400" dirty="0">
                <a:solidFill>
                  <a:srgbClr val="FF0000"/>
                </a:solidFill>
              </a:rPr>
              <a:t>This can be calculated using statistical software or Python:</a:t>
            </a:r>
            <a:endParaRPr lang="en-US" sz="2400" b="1" dirty="0">
              <a:solidFill>
                <a:srgbClr val="FF0000"/>
              </a:solidFill>
            </a:endParaRPr>
          </a:p>
          <a:p>
            <a:pPr algn="l" rtl="0"/>
            <a:r>
              <a:rPr lang="en-US" sz="2400" dirty="0">
                <a:solidFill>
                  <a:srgbClr val="FF0000"/>
                </a:solidFill>
              </a:rPr>
              <a:t>{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from </a:t>
            </a:r>
            <a:r>
              <a:rPr lang="en-US" sz="2400" dirty="0" err="1">
                <a:solidFill>
                  <a:srgbClr val="FF0000"/>
                </a:solidFill>
              </a:rPr>
              <a:t>scipy.stats</a:t>
            </a:r>
            <a:r>
              <a:rPr lang="en-US" sz="2400" dirty="0">
                <a:solidFill>
                  <a:srgbClr val="FF0000"/>
                </a:solidFill>
              </a:rPr>
              <a:t> import chi2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2400" dirty="0" err="1">
                <a:solidFill>
                  <a:srgbClr val="FF0000"/>
                </a:solidFill>
              </a:rPr>
              <a:t>p_combined</a:t>
            </a:r>
            <a:r>
              <a:rPr lang="en-US" sz="2400" dirty="0">
                <a:solidFill>
                  <a:srgbClr val="FF0000"/>
                </a:solidFill>
              </a:rPr>
              <a:t> = chi2.sf(18.867, </a:t>
            </a:r>
            <a:r>
              <a:rPr lang="en-US" sz="2400" dirty="0" err="1">
                <a:solidFill>
                  <a:srgbClr val="FF0000"/>
                </a:solidFill>
              </a:rPr>
              <a:t>df</a:t>
            </a:r>
            <a:r>
              <a:rPr lang="en-US" sz="2400" dirty="0">
                <a:solidFill>
                  <a:srgbClr val="FF0000"/>
                </a:solidFill>
              </a:rPr>
              <a:t>=6)</a:t>
            </a:r>
            <a:endParaRPr lang="en-US" sz="2400" b="1" dirty="0">
              <a:solidFill>
                <a:srgbClr val="FF0000"/>
              </a:solidFill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print(</a:t>
            </a:r>
            <a:r>
              <a:rPr lang="en-US" sz="2400" dirty="0" err="1">
                <a:solidFill>
                  <a:srgbClr val="FF0000"/>
                </a:solidFill>
              </a:rPr>
              <a:t>p_combined</a:t>
            </a:r>
            <a:r>
              <a:rPr lang="en-US" sz="2400" dirty="0">
                <a:solidFill>
                  <a:srgbClr val="FF0000"/>
                </a:solidFill>
              </a:rPr>
              <a:t>)  # Output 0.004394246244411314</a:t>
            </a:r>
            <a:endParaRPr lang="en-US" sz="2400" b="1" dirty="0">
              <a:solidFill>
                <a:srgbClr val="FF0000"/>
              </a:solidFill>
            </a:endParaRPr>
          </a:p>
          <a:p>
            <a:pPr algn="l" rtl="0"/>
            <a:r>
              <a:rPr lang="en-US" sz="2400" dirty="0">
                <a:solidFill>
                  <a:srgbClr val="FF0000"/>
                </a:solidFill>
              </a:rPr>
              <a:t>}</a:t>
            </a:r>
          </a:p>
          <a:p>
            <a:pPr algn="l" rtl="0"/>
            <a:endParaRPr lang="en-US" sz="2400" dirty="0">
              <a:solidFill>
                <a:srgbClr val="FF0000"/>
              </a:solidFill>
            </a:endParaRPr>
          </a:p>
          <a:p>
            <a:pPr algn="l" rtl="0"/>
            <a:r>
              <a:rPr lang="en-US" sz="2400" b="1" dirty="0"/>
              <a:t>So, the final combined P-value is approximately:</a:t>
            </a:r>
          </a:p>
          <a:p>
            <a:pPr algn="l" rtl="0"/>
            <a:endParaRPr lang="en-US" sz="2800" b="1" dirty="0">
              <a:solidFill>
                <a:srgbClr val="FF0000"/>
              </a:solidFill>
              <a:effectLst/>
            </a:endParaRPr>
          </a:p>
        </p:txBody>
      </p:sp>
      <p:pic>
        <p:nvPicPr>
          <p:cNvPr id="5" name="Picture 7" descr="https://lh7-rt.googleusercontent.com/docsz/AD_4nXdgi4jGpIN9MzLeJXdSCq_WanpWZODga-Hj-WI_DRLFMraMk4oJxp0GOBByRxAtn69xrjRi4XQatRXfSIkX6T_otAa5QkDsi7jrlASPH6kYStNFrMfZOPbdR7RVQV1DzJRLtX0bSw?key=KAzUvDIYBnEu9uEdONAldW4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72" y="4069668"/>
            <a:ext cx="2330972" cy="43208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13E06-4A25-15E2-D688-79BBE522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60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300A53-8FB0-C8AD-6EA3-1D0FAE5ABC06}"/>
              </a:ext>
            </a:extLst>
          </p:cNvPr>
          <p:cNvSpPr/>
          <p:nvPr/>
        </p:nvSpPr>
        <p:spPr>
          <a:xfrm rot="10800000">
            <a:off x="8269536" y="1246906"/>
            <a:ext cx="3482932" cy="323613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801CC8-EEEE-8968-23E4-8C8EC7B19E2F}"/>
              </a:ext>
            </a:extLst>
          </p:cNvPr>
          <p:cNvSpPr/>
          <p:nvPr/>
        </p:nvSpPr>
        <p:spPr>
          <a:xfrm>
            <a:off x="8475727" y="1246907"/>
            <a:ext cx="3251202" cy="3236139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BEB64-B712-388E-DAED-5D35E73550FC}"/>
              </a:ext>
            </a:extLst>
          </p:cNvPr>
          <p:cNvSpPr txBox="1"/>
          <p:nvPr/>
        </p:nvSpPr>
        <p:spPr>
          <a:xfrm>
            <a:off x="164409" y="63670"/>
            <a:ext cx="93121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7DBE9"/>
                </a:highlight>
              </a:rPr>
              <a:t>6. Merge Segments (Same Word)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If adjacent segments have same representative word → merge them.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Recalculate Segment Score and Combined P-value for merged segment.</a:t>
            </a:r>
          </a:p>
          <a:p>
            <a:pPr marL="0" indent="0" algn="l" rtl="0">
              <a:buNone/>
            </a:pPr>
            <a:endParaRPr lang="en-US" sz="2400" dirty="0"/>
          </a:p>
          <a:p>
            <a:pPr marL="0" indent="0" algn="l" rtl="0">
              <a:buNone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A7DBE9"/>
                </a:highlight>
              </a:rPr>
              <a:t>7. Noise Detection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5"/>
                </a:solidFill>
              </a:rPr>
              <a:t>Criteria to merge across noisy segments:</a:t>
            </a:r>
          </a:p>
          <a:p>
            <a:pPr marL="514350" indent="-514350" algn="l" rtl="0">
              <a:buFont typeface="+mj-lt"/>
              <a:buAutoNum type="romanUcPeriod"/>
            </a:pPr>
            <a:r>
              <a:rPr lang="en-US" sz="2400" b="1" dirty="0">
                <a:solidFill>
                  <a:schemeClr val="accent5"/>
                </a:solidFill>
              </a:rPr>
              <a:t>Middle P-value: </a:t>
            </a:r>
            <a:r>
              <a:rPr lang="en-US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</a:t>
            </a:r>
            <a:r>
              <a:rPr lang="el-GR" sz="2400" b="1" dirty="0">
                <a:solidFill>
                  <a:schemeClr val="tx2">
                    <a:lumMod val="50000"/>
                  </a:schemeClr>
                </a:solidFill>
              </a:rPr>
              <a:t>τ</a:t>
            </a:r>
            <a:r>
              <a:rPr lang="el-GR" sz="2000" b="1" dirty="0">
                <a:solidFill>
                  <a:schemeClr val="tx2">
                    <a:lumMod val="50000"/>
                  </a:schemeClr>
                </a:solidFill>
              </a:rPr>
              <a:t>₁</a:t>
            </a:r>
            <a:r>
              <a:rPr lang="en-US" sz="2000" b="1" dirty="0">
                <a:solidFill>
                  <a:schemeClr val="accent5"/>
                </a:solidFill>
              </a:rPr>
              <a:t>  </a:t>
            </a:r>
            <a:r>
              <a:rPr lang="en-US" sz="2000" b="1" dirty="0">
                <a:solidFill>
                  <a:srgbClr val="C00000"/>
                </a:solidFill>
              </a:rPr>
              <a:t> (e.g., </a:t>
            </a:r>
            <a:r>
              <a:rPr lang="el-GR" sz="2000" b="1" dirty="0">
                <a:solidFill>
                  <a:srgbClr val="C00000"/>
                </a:solidFill>
              </a:rPr>
              <a:t>τ1=0.1)</a:t>
            </a:r>
            <a:endParaRPr lang="en-US" sz="2000" b="1" dirty="0">
              <a:solidFill>
                <a:srgbClr val="C00000"/>
              </a:solidFill>
            </a:endParaRPr>
          </a:p>
          <a:p>
            <a:pPr marL="514350" indent="-514350" algn="l" rtl="0">
              <a:buFont typeface="+mj-lt"/>
              <a:buAutoNum type="romanUcPeriod"/>
            </a:pPr>
            <a:r>
              <a:rPr lang="en-US" sz="2400" b="1" dirty="0">
                <a:solidFill>
                  <a:schemeClr val="accent5"/>
                </a:solidFill>
              </a:rPr>
              <a:t>Neighbors' P-values: 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l-GR" sz="2400" b="1" dirty="0">
                <a:solidFill>
                  <a:schemeClr val="tx2">
                    <a:lumMod val="50000"/>
                  </a:schemeClr>
                </a:solidFill>
              </a:rPr>
              <a:t>τ₂</a:t>
            </a:r>
            <a:r>
              <a:rPr lang="en-US" sz="2400" b="1" dirty="0">
                <a:solidFill>
                  <a:schemeClr val="accent5"/>
                </a:solidFill>
              </a:rPr>
              <a:t>   </a:t>
            </a:r>
            <a:r>
              <a:rPr lang="en-US" sz="2000" b="1" dirty="0">
                <a:solidFill>
                  <a:srgbClr val="C00000"/>
                </a:solidFill>
              </a:rPr>
              <a:t>(e.g., </a:t>
            </a:r>
            <a:r>
              <a:rPr lang="el-GR" sz="2000" b="1" dirty="0">
                <a:solidFill>
                  <a:srgbClr val="C00000"/>
                </a:solidFill>
              </a:rPr>
              <a:t>τ2=0.01)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pPr algn="l" rtl="0"/>
            <a:r>
              <a:rPr lang="en-US" sz="2400" b="1" dirty="0">
                <a:solidFill>
                  <a:schemeClr val="accent5"/>
                </a:solidFill>
              </a:rPr>
              <a:t>       </a:t>
            </a:r>
            <a:r>
              <a:rPr lang="en-US" sz="2400" b="1" dirty="0">
                <a:solidFill>
                  <a:srgbClr val="002060"/>
                </a:solidFill>
              </a:rPr>
              <a:t>Case1: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accent5"/>
                </a:solidFill>
                <a:highlight>
                  <a:srgbClr val="CDF2F7"/>
                </a:highlight>
              </a:rPr>
              <a:t>S2.word ≠ S1.word = S3.word</a:t>
            </a:r>
            <a:endParaRPr lang="en-US" sz="2400" b="1" dirty="0">
              <a:solidFill>
                <a:schemeClr val="accent5"/>
              </a:solidFill>
            </a:endParaRPr>
          </a:p>
          <a:p>
            <a:pPr lvl="1" algn="l" rtl="0"/>
            <a:r>
              <a:rPr lang="en-US" sz="2400" b="1" dirty="0">
                <a:solidFill>
                  <a:schemeClr val="accent5"/>
                </a:solidFill>
              </a:rPr>
              <a:t> The p-value after the merge must be &lt;= </a:t>
            </a:r>
            <a:r>
              <a:rPr lang="el-GR" sz="2400" b="1" dirty="0">
                <a:solidFill>
                  <a:schemeClr val="accent5"/>
                </a:solidFill>
              </a:rPr>
              <a:t>α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l-GR" sz="2400" b="1" dirty="0">
                <a:solidFill>
                  <a:schemeClr val="accent5"/>
                </a:solidFill>
              </a:rPr>
              <a:t> </a:t>
            </a:r>
            <a:r>
              <a:rPr lang="el-GR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>
                <a:solidFill>
                  <a:srgbClr val="C00000"/>
                </a:solidFill>
              </a:rPr>
              <a:t>e.</a:t>
            </a:r>
            <a:r>
              <a:rPr lang="en-US" sz="2000" b="1">
                <a:solidFill>
                  <a:srgbClr val="C00000"/>
                </a:solidFill>
              </a:rPr>
              <a:t>g., </a:t>
            </a:r>
            <a:r>
              <a:rPr lang="el-GR" sz="2000" b="1" dirty="0">
                <a:solidFill>
                  <a:srgbClr val="C00000"/>
                </a:solidFill>
              </a:rPr>
              <a:t>α=0.05)</a:t>
            </a:r>
          </a:p>
          <a:p>
            <a:pPr algn="l" rtl="0"/>
            <a:r>
              <a:rPr lang="en-US" sz="2000" b="1" dirty="0">
                <a:solidFill>
                  <a:srgbClr val="FF0000"/>
                </a:solidFill>
              </a:rPr>
              <a:t>(Optional) </a:t>
            </a:r>
            <a:r>
              <a:rPr lang="en-US" sz="2400" b="1" dirty="0">
                <a:solidFill>
                  <a:srgbClr val="002060"/>
                </a:solidFill>
              </a:rPr>
              <a:t>Case 2: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accent5"/>
                </a:solidFill>
                <a:highlight>
                  <a:srgbClr val="CDF2F7"/>
                </a:highlight>
              </a:rPr>
              <a:t>S2.word ≠ S1.word ≠ S3.word</a:t>
            </a:r>
          </a:p>
          <a:p>
            <a:pPr lvl="1" algn="l" rtl="0"/>
            <a:r>
              <a:rPr lang="en-US" sz="2400" b="1" dirty="0">
                <a:solidFill>
                  <a:schemeClr val="accent5"/>
                </a:solidFill>
              </a:rPr>
              <a:t>If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(S1-S2 &gt;</a:t>
            </a:r>
            <a:r>
              <a:rPr lang="el-GR" sz="2400" b="1" dirty="0">
                <a:solidFill>
                  <a:schemeClr val="tx2">
                    <a:lumMod val="50000"/>
                  </a:schemeClr>
                </a:solidFill>
              </a:rPr>
              <a:t> α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and S2-S3 &lt;</a:t>
            </a:r>
            <a:r>
              <a:rPr lang="el-GR" sz="2400" b="1" dirty="0">
                <a:solidFill>
                  <a:schemeClr val="tx2">
                    <a:lumMod val="50000"/>
                  </a:schemeClr>
                </a:solidFill>
              </a:rPr>
              <a:t> α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) </a:t>
            </a:r>
            <a:r>
              <a:rPr lang="en-IL" sz="2400" b="1" dirty="0">
                <a:solidFill>
                  <a:schemeClr val="accent5"/>
                </a:solidFill>
              </a:rPr>
              <a:t>→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Merge (S1-S2)</a:t>
            </a:r>
          </a:p>
          <a:p>
            <a:pPr lvl="1" algn="l" rtl="0"/>
            <a:r>
              <a:rPr lang="en-US" sz="2400" b="1" dirty="0">
                <a:solidFill>
                  <a:schemeClr val="accent5"/>
                </a:solidFill>
              </a:rPr>
              <a:t>Else If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(S1-S2 &lt;</a:t>
            </a:r>
            <a:r>
              <a:rPr lang="el-GR" sz="2400" b="1" dirty="0">
                <a:solidFill>
                  <a:schemeClr val="tx2">
                    <a:lumMod val="50000"/>
                  </a:schemeClr>
                </a:solidFill>
              </a:rPr>
              <a:t> α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 and S2-S3 &gt;</a:t>
            </a:r>
            <a:r>
              <a:rPr lang="el-GR" sz="2400" b="1" dirty="0">
                <a:solidFill>
                  <a:schemeClr val="tx2">
                    <a:lumMod val="50000"/>
                  </a:schemeClr>
                </a:solidFill>
              </a:rPr>
              <a:t> α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) </a:t>
            </a:r>
            <a:r>
              <a:rPr lang="en-IL" sz="2400" b="1" dirty="0">
                <a:solidFill>
                  <a:schemeClr val="accent5"/>
                </a:solidFill>
              </a:rPr>
              <a:t>→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Merge (S2-S3)</a:t>
            </a:r>
          </a:p>
          <a:p>
            <a:pPr lvl="1" algn="l" rtl="0"/>
            <a:r>
              <a:rPr lang="en-US" sz="2400" b="1" dirty="0">
                <a:solidFill>
                  <a:schemeClr val="accent5"/>
                </a:solidFill>
              </a:rPr>
              <a:t>Else</a:t>
            </a:r>
            <a:r>
              <a:rPr lang="en-IL" sz="2400" dirty="0">
                <a:solidFill>
                  <a:schemeClr val="accent5"/>
                </a:solidFill>
              </a:rPr>
              <a:t> </a:t>
            </a:r>
            <a:r>
              <a:rPr lang="en-IL" sz="2400" b="1" dirty="0">
                <a:solidFill>
                  <a:schemeClr val="accent5"/>
                </a:solidFill>
              </a:rPr>
              <a:t>→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Merge</a:t>
            </a:r>
            <a:r>
              <a:rPr lang="en-US" sz="2400" b="1" dirty="0">
                <a:solidFill>
                  <a:schemeClr val="accent5"/>
                </a:solidFill>
              </a:rPr>
              <a:t> the one that has </a:t>
            </a:r>
            <a:r>
              <a:rPr lang="en-US" sz="2400" b="1" u="sng" dirty="0">
                <a:solidFill>
                  <a:schemeClr val="accent5"/>
                </a:solidFill>
              </a:rPr>
              <a:t>less</a:t>
            </a:r>
            <a:r>
              <a:rPr lang="en-US" sz="2400" b="1" dirty="0">
                <a:solidFill>
                  <a:schemeClr val="accent5"/>
                </a:solidFill>
              </a:rPr>
              <a:t> impact on the p-value.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70CBFF3-299E-043F-325B-4414768F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69" y="1168293"/>
            <a:ext cx="4551918" cy="36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63554"/>
              </p:ext>
            </p:extLst>
          </p:nvPr>
        </p:nvGraphicFramePr>
        <p:xfrm>
          <a:off x="1381337" y="5326649"/>
          <a:ext cx="4701673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58568">
                  <a:extLst>
                    <a:ext uri="{9D8B030D-6E8A-4147-A177-3AD203B41FA5}">
                      <a16:colId xmlns:a16="http://schemas.microsoft.com/office/drawing/2014/main" val="1441677656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276887043"/>
                    </a:ext>
                  </a:extLst>
                </a:gridCol>
                <a:gridCol w="1309249">
                  <a:extLst>
                    <a:ext uri="{9D8B030D-6E8A-4147-A177-3AD203B41FA5}">
                      <a16:colId xmlns:a16="http://schemas.microsoft.com/office/drawing/2014/main" val="2420406646"/>
                    </a:ext>
                  </a:extLst>
                </a:gridCol>
              </a:tblGrid>
              <a:tr h="2282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Combined P-value 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Word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Segment</a:t>
                      </a:r>
                      <a:endParaRPr lang="he-IL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266427"/>
                  </a:ext>
                </a:extLst>
              </a:tr>
              <a:tr h="22828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0.003</a:t>
                      </a:r>
                      <a:endParaRPr lang="he-IL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GTG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S1</a:t>
                      </a:r>
                      <a:endParaRPr lang="he-IL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750400"/>
                  </a:ext>
                </a:extLst>
              </a:tr>
              <a:tr h="22828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he-IL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ACG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S2</a:t>
                      </a:r>
                      <a:endParaRPr lang="he-IL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23170"/>
                  </a:ext>
                </a:extLst>
              </a:tr>
              <a:tr h="22828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0.005</a:t>
                      </a:r>
                      <a:endParaRPr lang="he-IL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GTG</a:t>
                      </a:r>
                      <a:endParaRPr lang="he-IL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S3</a:t>
                      </a:r>
                      <a:endParaRPr lang="he-IL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486436"/>
                  </a:ext>
                </a:extLst>
              </a:tr>
            </a:tbl>
          </a:graphicData>
        </a:graphic>
      </p:graphicFrame>
      <p:sp>
        <p:nvSpPr>
          <p:cNvPr id="2" name="מלבן 1"/>
          <p:cNvSpPr/>
          <p:nvPr/>
        </p:nvSpPr>
        <p:spPr>
          <a:xfrm>
            <a:off x="-78783" y="5262979"/>
            <a:ext cx="13548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rtl="0"/>
            <a:r>
              <a:rPr lang="en-US" sz="2400" b="1" dirty="0">
                <a:solidFill>
                  <a:srgbClr val="C00000"/>
                </a:solidFill>
              </a:rPr>
              <a:t>Example:</a:t>
            </a:r>
          </a:p>
        </p:txBody>
      </p:sp>
      <p:sp>
        <p:nvSpPr>
          <p:cNvPr id="13" name="מלבן 12"/>
          <p:cNvSpPr/>
          <p:nvPr/>
        </p:nvSpPr>
        <p:spPr>
          <a:xfrm>
            <a:off x="6368514" y="5772917"/>
            <a:ext cx="325120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Merge S1–S2–S3 (S₂ is noise)</a:t>
            </a:r>
            <a:endParaRPr lang="he-IL" b="1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סוגר מסולסל ימני 3"/>
          <p:cNvSpPr/>
          <p:nvPr/>
        </p:nvSpPr>
        <p:spPr>
          <a:xfrm>
            <a:off x="6188272" y="5311348"/>
            <a:ext cx="360484" cy="1483360"/>
          </a:xfrm>
          <a:prstGeom prst="rightBrace">
            <a:avLst>
              <a:gd name="adj1" fmla="val 8333"/>
              <a:gd name="adj2" fmla="val 4348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323E64-5B45-FDFF-72A9-88B3B88E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78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5082" y="161112"/>
            <a:ext cx="10515600" cy="1177924"/>
          </a:xfrm>
        </p:spPr>
        <p:txBody>
          <a:bodyPr>
            <a:normAutofit/>
          </a:bodyPr>
          <a:lstStyle/>
          <a:p>
            <a:pPr algn="l" rtl="0"/>
            <a:r>
              <a:rPr lang="en-US" sz="48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Table Of Contents</a:t>
            </a:r>
            <a:endParaRPr lang="he-IL" sz="4800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graphicFrame>
        <p:nvGraphicFramePr>
          <p:cNvPr id="27" name="מציין מיקום תוכן 2">
            <a:extLst>
              <a:ext uri="{FF2B5EF4-FFF2-40B4-BE49-F238E27FC236}">
                <a16:creationId xmlns:a16="http://schemas.microsoft.com/office/drawing/2014/main" id="{4A85C400-E978-5C00-2715-580C2319D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036948"/>
              </p:ext>
            </p:extLst>
          </p:nvPr>
        </p:nvGraphicFramePr>
        <p:xfrm>
          <a:off x="838200" y="1353698"/>
          <a:ext cx="10515600" cy="5066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phic 12" descr="Badge 6 with solid fill">
            <a:extLst>
              <a:ext uri="{FF2B5EF4-FFF2-40B4-BE49-F238E27FC236}">
                <a16:creationId xmlns:a16="http://schemas.microsoft.com/office/drawing/2014/main" id="{8D0660F2-E494-3D98-943A-6BC9956308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092" y="4451604"/>
            <a:ext cx="653415" cy="65341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EF7AE823-9ACF-A529-3B09-2D9B04660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600" y="2608277"/>
            <a:ext cx="662401" cy="6624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9" name="Graphic 18" descr="Badge 4 with solid fill">
            <a:extLst>
              <a:ext uri="{FF2B5EF4-FFF2-40B4-BE49-F238E27FC236}">
                <a16:creationId xmlns:a16="http://schemas.microsoft.com/office/drawing/2014/main" id="{938AB339-3644-F0F3-0BEC-DF67A0A5B1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5092" y="3233762"/>
            <a:ext cx="653415" cy="65341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1" name="Graphic 20" descr="Badge 1 with solid fill">
            <a:extLst>
              <a:ext uri="{FF2B5EF4-FFF2-40B4-BE49-F238E27FC236}">
                <a16:creationId xmlns:a16="http://schemas.microsoft.com/office/drawing/2014/main" id="{F0A04BFA-FB9C-C816-1E38-94048F5837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0801" y="1332947"/>
            <a:ext cx="688561" cy="68856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3" name="Graphic 22" descr="Badge 7 with solid fill">
            <a:extLst>
              <a:ext uri="{FF2B5EF4-FFF2-40B4-BE49-F238E27FC236}">
                <a16:creationId xmlns:a16="http://schemas.microsoft.com/office/drawing/2014/main" id="{686F2200-2E9E-06BC-F9E5-004CBDE973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5822" y="5085067"/>
            <a:ext cx="652685" cy="6526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5" name="Graphic 24" descr="Badge 5 with solid fill">
            <a:extLst>
              <a:ext uri="{FF2B5EF4-FFF2-40B4-BE49-F238E27FC236}">
                <a16:creationId xmlns:a16="http://schemas.microsoft.com/office/drawing/2014/main" id="{462E4165-4FAC-6957-F49C-3FC2C72790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9380" y="3846672"/>
            <a:ext cx="662401" cy="66240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6326C9B-1A3E-14F2-74E1-CB8D641D52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0800" y="1975766"/>
            <a:ext cx="682002" cy="68200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Graphic 3" descr="Badge 8 with solid fill">
            <a:extLst>
              <a:ext uri="{FF2B5EF4-FFF2-40B4-BE49-F238E27FC236}">
                <a16:creationId xmlns:a16="http://schemas.microsoft.com/office/drawing/2014/main" id="{DAD6E5BC-5000-EFA6-7027-C3478A2060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0801" y="5673878"/>
            <a:ext cx="688562" cy="68856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BAC16-D0E1-6305-DD91-C6CE2DF0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2078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8002" y="147257"/>
            <a:ext cx="11251223" cy="1620350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Pseudocode Summary – </a:t>
            </a:r>
            <a:br>
              <a:rPr lang="en-US" sz="32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32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Hidden Repeat Detection Algorithm</a:t>
            </a:r>
            <a:endParaRPr lang="he-IL" sz="3200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6898" y="154923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b="1" dirty="0"/>
              <a:t>for segment in segments:</a:t>
            </a:r>
          </a:p>
          <a:p>
            <a:pPr marL="0" indent="0" algn="l" rtl="0">
              <a:buNone/>
            </a:pPr>
            <a:r>
              <a:rPr lang="en-US" b="1" dirty="0"/>
              <a:t>    </a:t>
            </a:r>
            <a:r>
              <a:rPr lang="en-US" b="1" dirty="0" err="1"/>
              <a:t>build_occurrence_matrix</a:t>
            </a:r>
            <a:r>
              <a:rPr lang="en-US" b="1" dirty="0"/>
              <a:t>(segment)</a:t>
            </a:r>
          </a:p>
          <a:p>
            <a:pPr marL="0" indent="0" algn="l" rtl="0">
              <a:buNone/>
            </a:pPr>
            <a:r>
              <a:rPr lang="en-US" b="1" dirty="0"/>
              <a:t>    </a:t>
            </a:r>
            <a:r>
              <a:rPr lang="en-US" b="1" dirty="0" err="1"/>
              <a:t>representative_word</a:t>
            </a:r>
            <a:r>
              <a:rPr lang="en-US" b="1" dirty="0"/>
              <a:t> = </a:t>
            </a:r>
            <a:r>
              <a:rPr lang="en-US" b="1" dirty="0" err="1"/>
              <a:t>get_dominant_kmer</a:t>
            </a:r>
            <a:r>
              <a:rPr lang="en-US" b="1" dirty="0"/>
              <a:t>(matrix)</a:t>
            </a:r>
          </a:p>
          <a:p>
            <a:pPr marL="0" indent="0" algn="l" rtl="0">
              <a:buNone/>
            </a:pPr>
            <a:r>
              <a:rPr lang="en-US" b="1" dirty="0"/>
              <a:t>    </a:t>
            </a:r>
            <a:r>
              <a:rPr lang="en-US" b="1" dirty="0" err="1"/>
              <a:t>p_values</a:t>
            </a:r>
            <a:r>
              <a:rPr lang="en-US" b="1" dirty="0"/>
              <a:t> = </a:t>
            </a:r>
            <a:r>
              <a:rPr lang="en-US" b="1" dirty="0" err="1"/>
              <a:t>binomial_test</a:t>
            </a:r>
            <a:r>
              <a:rPr lang="en-US" b="1" dirty="0"/>
              <a:t>(matrix)</a:t>
            </a:r>
          </a:p>
          <a:p>
            <a:pPr marL="0" indent="0" algn="l" rtl="0">
              <a:buNone/>
            </a:pPr>
            <a:r>
              <a:rPr lang="en-US" b="1" dirty="0"/>
              <a:t>    </a:t>
            </a:r>
            <a:r>
              <a:rPr lang="en-US" b="1" dirty="0" err="1"/>
              <a:t>p_combined</a:t>
            </a:r>
            <a:r>
              <a:rPr lang="en-US" b="1" dirty="0"/>
              <a:t> = </a:t>
            </a:r>
            <a:r>
              <a:rPr lang="en-US" b="1" dirty="0" err="1"/>
              <a:t>fisher_method</a:t>
            </a:r>
            <a:r>
              <a:rPr lang="en-US" b="1" dirty="0"/>
              <a:t>(</a:t>
            </a:r>
            <a:r>
              <a:rPr lang="en-US" b="1" dirty="0" err="1"/>
              <a:t>p_values</a:t>
            </a:r>
            <a:r>
              <a:rPr lang="en-US" b="1" dirty="0"/>
              <a:t>)</a:t>
            </a:r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r>
              <a:rPr lang="en-US" b="1" dirty="0" err="1"/>
              <a:t>merge_adjacent_same_word</a:t>
            </a:r>
            <a:r>
              <a:rPr lang="en-US" b="1" dirty="0"/>
              <a:t>(segments)</a:t>
            </a:r>
          </a:p>
          <a:p>
            <a:pPr marL="0" indent="0" algn="l" rtl="0">
              <a:buNone/>
            </a:pPr>
            <a:endParaRPr lang="en-US" b="1" dirty="0"/>
          </a:p>
          <a:p>
            <a:pPr marL="0" indent="0" algn="l" rtl="0">
              <a:buNone/>
            </a:pPr>
            <a:r>
              <a:rPr lang="en-US" b="1" dirty="0"/>
              <a:t>for triplet in segments:</a:t>
            </a:r>
          </a:p>
          <a:p>
            <a:pPr marL="0" indent="0" algn="l" rtl="0">
              <a:buNone/>
            </a:pPr>
            <a:r>
              <a:rPr lang="en-US" b="1" dirty="0"/>
              <a:t>    if </a:t>
            </a:r>
            <a:r>
              <a:rPr lang="en-US" b="1" dirty="0" err="1"/>
              <a:t>indirect_merge_conditions_met</a:t>
            </a:r>
            <a:r>
              <a:rPr lang="en-US" b="1" dirty="0"/>
              <a:t>(triplet):</a:t>
            </a:r>
          </a:p>
          <a:p>
            <a:pPr marL="0" indent="0" algn="l" rtl="0">
              <a:buNone/>
            </a:pPr>
            <a:r>
              <a:rPr lang="en-US" b="1" dirty="0"/>
              <a:t>        </a:t>
            </a:r>
            <a:r>
              <a:rPr lang="en-US" b="1" dirty="0" err="1"/>
              <a:t>merge_triplet</a:t>
            </a:r>
            <a:r>
              <a:rPr lang="en-US" b="1" dirty="0"/>
              <a:t>(triplet)</a:t>
            </a:r>
          </a:p>
          <a:p>
            <a:pPr marL="0" indent="0">
              <a:buNone/>
            </a:pPr>
            <a:endParaRPr lang="he-IL" b="1" dirty="0">
              <a:solidFill>
                <a:srgbClr val="002060"/>
              </a:solidFill>
            </a:endParaRPr>
          </a:p>
        </p:txBody>
      </p:sp>
      <p:pic>
        <p:nvPicPr>
          <p:cNvPr id="7172" name="Picture 4" descr="DNA Analysis Flowchart with Algorithm">
            <a:extLst>
              <a:ext uri="{FF2B5EF4-FFF2-40B4-BE49-F238E27FC236}">
                <a16:creationId xmlns:a16="http://schemas.microsoft.com/office/drawing/2014/main" id="{C69B0958-1B33-9D24-0953-8830AFA9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0CB97-81C6-9E4F-4CD4-D5F50F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966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BDB2CF6-A6B6-02F9-37C1-2F6105F3360A}"/>
              </a:ext>
            </a:extLst>
          </p:cNvPr>
          <p:cNvSpPr/>
          <p:nvPr/>
        </p:nvSpPr>
        <p:spPr>
          <a:xfrm>
            <a:off x="228600" y="1435034"/>
            <a:ext cx="11869883" cy="397863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544B2-0F9B-243A-D00A-D7C43D1F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161925"/>
            <a:ext cx="10515600" cy="1325563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Research Plan </a:t>
            </a:r>
            <a:endParaRPr lang="en-IL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356B5F-4584-A3B6-664D-17D25D303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517" y="1487488"/>
            <a:ext cx="12292445" cy="429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Map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Hidden Repeats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within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Isochores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from DNA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Use data from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genomic databases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Analyze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dozens of genomes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different species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(e.g., monkey, dog).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to examine how well they align with known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isochore structures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IL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None/>
            </a:pP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will it be done?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Build </a:t>
            </a:r>
            <a:r>
              <a:rPr lang="en-US" sz="2400" b="1" dirty="0">
                <a:solidFill>
                  <a:srgbClr val="002060"/>
                </a:solidFill>
              </a:rPr>
              <a:t>Hidden Repeat maps</a:t>
            </a:r>
            <a:r>
              <a:rPr lang="en-US" sz="2400" dirty="0">
                <a:solidFill>
                  <a:srgbClr val="002060"/>
                </a:solidFill>
              </a:rPr>
              <a:t> for each genome (as a </a:t>
            </a:r>
            <a:r>
              <a:rPr lang="en-US" sz="2400" b="1" dirty="0">
                <a:solidFill>
                  <a:srgbClr val="002060"/>
                </a:solidFill>
              </a:rPr>
              <a:t>data structure</a:t>
            </a:r>
            <a:r>
              <a:rPr lang="en-US" sz="2400" dirty="0">
                <a:solidFill>
                  <a:srgbClr val="002060"/>
                </a:solidFill>
              </a:rPr>
              <a:t>).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Calculate </a:t>
            </a:r>
            <a:r>
              <a:rPr lang="en-US" sz="2400" b="1" dirty="0">
                <a:solidFill>
                  <a:srgbClr val="002060"/>
                </a:solidFill>
              </a:rPr>
              <a:t>distances between maps</a:t>
            </a:r>
            <a:r>
              <a:rPr lang="en-US" sz="2400" dirty="0">
                <a:solidFill>
                  <a:srgbClr val="002060"/>
                </a:solidFill>
              </a:rPr>
              <a:t> to measure similarity </a:t>
            </a:r>
            <a:r>
              <a:rPr lang="en-US" sz="2300" dirty="0">
                <a:solidFill>
                  <a:srgbClr val="002060"/>
                </a:solidFill>
              </a:rPr>
              <a:t>(e.g., Jaccard Index ,Cosine similarity).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Compare </a:t>
            </a:r>
            <a:r>
              <a:rPr lang="en-US" sz="2400" b="1" dirty="0">
                <a:solidFill>
                  <a:srgbClr val="002060"/>
                </a:solidFill>
              </a:rPr>
              <a:t>segmentations (fragmentations)</a:t>
            </a:r>
            <a:r>
              <a:rPr lang="en-US" sz="2400" dirty="0">
                <a:solidFill>
                  <a:srgbClr val="002060"/>
                </a:solidFill>
              </a:rPr>
              <a:t> between species.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Use an existing </a:t>
            </a:r>
            <a:r>
              <a:rPr lang="en-US" sz="2400" b="1" dirty="0">
                <a:solidFill>
                  <a:srgbClr val="002060"/>
                </a:solidFill>
              </a:rPr>
              <a:t>segmentation comparison algorithm</a:t>
            </a:r>
            <a:r>
              <a:rPr lang="en-US" sz="2400" dirty="0">
                <a:solidFill>
                  <a:srgbClr val="002060"/>
                </a:solidFill>
              </a:rPr>
              <a:t> to assist.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L" altLang="en-IL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CC3E8-7293-9D1D-FFD6-12D022BB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065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A5D9C6-AB75-0928-5479-0FAD661B52F3}"/>
              </a:ext>
            </a:extLst>
          </p:cNvPr>
          <p:cNvSpPr/>
          <p:nvPr/>
        </p:nvSpPr>
        <p:spPr>
          <a:xfrm>
            <a:off x="419100" y="1533107"/>
            <a:ext cx="11353800" cy="4103512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F9891-06C5-B815-DF3C-BECE689C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49" y="309578"/>
            <a:ext cx="10515600" cy="1325563"/>
          </a:xfrm>
        </p:spPr>
        <p:txBody>
          <a:bodyPr/>
          <a:lstStyle/>
          <a:p>
            <a:pPr algn="l" rtl="0"/>
            <a:r>
              <a:rPr lang="en-IL" dirty="0"/>
              <a:t>🧬</a:t>
            </a:r>
            <a:r>
              <a:rPr lang="en-US" sz="44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8F69-4586-8954-FA69-6545917AB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190" y="1584124"/>
            <a:ext cx="11353800" cy="4103512"/>
          </a:xfrm>
        </p:spPr>
        <p:txBody>
          <a:bodyPr>
            <a:no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2060"/>
                </a:solidFill>
              </a:rPr>
              <a:t>Hidden repeats</a:t>
            </a:r>
            <a:r>
              <a:rPr lang="en-US" sz="2600" dirty="0">
                <a:solidFill>
                  <a:srgbClr val="002060"/>
                </a:solidFill>
              </a:rPr>
              <a:t> are subtle patterns in DNA that traditional tools often miss.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2060"/>
                </a:solidFill>
              </a:rPr>
              <a:t>They may play a key role in large-scale structures like </a:t>
            </a:r>
            <a:r>
              <a:rPr lang="en-US" sz="2600" b="1" dirty="0">
                <a:solidFill>
                  <a:srgbClr val="002060"/>
                </a:solidFill>
              </a:rPr>
              <a:t>isochores</a:t>
            </a:r>
            <a:r>
              <a:rPr lang="en-US" sz="2600" dirty="0">
                <a:solidFill>
                  <a:srgbClr val="002060"/>
                </a:solidFill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2060"/>
                </a:solidFill>
              </a:rPr>
              <a:t>Our method uses </a:t>
            </a:r>
            <a:r>
              <a:rPr lang="en-US" sz="2600" b="1" dirty="0">
                <a:solidFill>
                  <a:srgbClr val="002060"/>
                </a:solidFill>
              </a:rPr>
              <a:t>statistical significance (p-values)</a:t>
            </a:r>
            <a:r>
              <a:rPr lang="en-US" sz="2600" dirty="0">
                <a:solidFill>
                  <a:srgbClr val="002060"/>
                </a:solidFill>
              </a:rPr>
              <a:t> to detect </a:t>
            </a:r>
            <a:r>
              <a:rPr lang="en-US" sz="2600" b="1" dirty="0">
                <a:solidFill>
                  <a:srgbClr val="002060"/>
                </a:solidFill>
              </a:rPr>
              <a:t>hidden repeats</a:t>
            </a:r>
            <a:r>
              <a:rPr lang="en-US" sz="2600" dirty="0">
                <a:solidFill>
                  <a:srgbClr val="002060"/>
                </a:solidFill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2060"/>
                </a:solidFill>
              </a:rPr>
              <a:t>This approach helps us </a:t>
            </a:r>
            <a:r>
              <a:rPr lang="en-US" sz="2600" b="1" dirty="0">
                <a:solidFill>
                  <a:srgbClr val="002060"/>
                </a:solidFill>
              </a:rPr>
              <a:t>avoid over-segmentation</a:t>
            </a:r>
            <a:r>
              <a:rPr lang="en-US" sz="2600" dirty="0">
                <a:solidFill>
                  <a:srgbClr val="002060"/>
                </a:solidFill>
              </a:rPr>
              <a:t> and preserve </a:t>
            </a:r>
            <a:r>
              <a:rPr lang="en-US" sz="2600" b="1" dirty="0">
                <a:solidFill>
                  <a:srgbClr val="002060"/>
                </a:solidFill>
              </a:rPr>
              <a:t>true biological patterns</a:t>
            </a:r>
            <a:r>
              <a:rPr lang="en-US" sz="2600" dirty="0">
                <a:solidFill>
                  <a:srgbClr val="002060"/>
                </a:solidFill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2060"/>
                </a:solidFill>
              </a:rPr>
              <a:t>By uncovering hidden repeats, we gain </a:t>
            </a:r>
            <a:r>
              <a:rPr lang="en-US" sz="2600" b="1" dirty="0">
                <a:solidFill>
                  <a:srgbClr val="002060"/>
                </a:solidFill>
              </a:rPr>
              <a:t>deeper insight into genome structure</a:t>
            </a:r>
            <a:r>
              <a:rPr lang="en-US" sz="2600" dirty="0">
                <a:solidFill>
                  <a:srgbClr val="002060"/>
                </a:solidFill>
              </a:rPr>
              <a:t> and its biological meaning.</a:t>
            </a:r>
          </a:p>
          <a:p>
            <a:pPr algn="l" rtl="0"/>
            <a:r>
              <a:rPr lang="en-US" sz="2600" dirty="0">
                <a:solidFill>
                  <a:srgbClr val="002060"/>
                </a:solidFill>
              </a:rPr>
              <a:t>Enabling </a:t>
            </a:r>
            <a:r>
              <a:rPr lang="en-US" sz="2600" b="1" dirty="0">
                <a:solidFill>
                  <a:srgbClr val="002060"/>
                </a:solidFill>
              </a:rPr>
              <a:t>comparison</a:t>
            </a:r>
            <a:r>
              <a:rPr lang="en-US" sz="2600" dirty="0">
                <a:solidFill>
                  <a:srgbClr val="002060"/>
                </a:solidFill>
              </a:rPr>
              <a:t> </a:t>
            </a:r>
            <a:r>
              <a:rPr kumimoji="0" lang="en-IL" altLang="en-IL" sz="2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across species, revealing </a:t>
            </a:r>
            <a:r>
              <a:rPr kumimoji="0" lang="en-IL" altLang="en-IL" sz="2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biological</a:t>
            </a:r>
            <a:r>
              <a:rPr kumimoji="0" lang="en-IL" altLang="en-IL" sz="2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 </a:t>
            </a:r>
            <a:r>
              <a:rPr kumimoji="0" lang="en-IL" altLang="en-IL" sz="2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differences</a:t>
            </a:r>
            <a:r>
              <a:rPr kumimoji="0" lang="en-IL" altLang="en-IL" sz="2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 and </a:t>
            </a:r>
            <a:r>
              <a:rPr kumimoji="0" lang="en-IL" altLang="en-IL" sz="2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disease-related</a:t>
            </a:r>
            <a:r>
              <a:rPr kumimoji="0" lang="en-IL" altLang="en-IL" sz="2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 </a:t>
            </a:r>
            <a:r>
              <a:rPr kumimoji="0" lang="en-IL" altLang="en-IL" sz="2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patterns</a:t>
            </a:r>
            <a:r>
              <a:rPr kumimoji="0" lang="en-IL" altLang="en-IL" sz="26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r>
              <a:rPr lang="en-US" sz="2600" dirty="0">
                <a:solidFill>
                  <a:srgbClr val="002060"/>
                </a:solidFill>
              </a:rPr>
              <a:t> </a:t>
            </a:r>
          </a:p>
          <a:p>
            <a:pPr algn="l" rtl="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2060"/>
              </a:solidFill>
            </a:endParaRPr>
          </a:p>
          <a:p>
            <a:pPr algn="l" rtl="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2060"/>
              </a:solidFill>
            </a:endParaRPr>
          </a:p>
          <a:p>
            <a:pPr algn="l" rtl="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en-IL" sz="26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BB21-C9D8-2C6E-C7CF-30BAC76F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33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6B3D1-574D-ABD0-5716-35F163636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03"/>
          <a:stretch/>
        </p:blipFill>
        <p:spPr>
          <a:xfrm>
            <a:off x="0" y="0"/>
            <a:ext cx="53359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C17EB-A52F-54EB-D7FE-741F6D8D464D}"/>
              </a:ext>
            </a:extLst>
          </p:cNvPr>
          <p:cNvSpPr txBox="1"/>
          <p:nvPr/>
        </p:nvSpPr>
        <p:spPr>
          <a:xfrm>
            <a:off x="5578996" y="2296929"/>
            <a:ext cx="5440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masis MT Pro Black" panose="02040A04050005020304" pitchFamily="18" charset="0"/>
              </a:rPr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043D3-619B-EA0F-8AAE-80792E85CFFB}"/>
              </a:ext>
            </a:extLst>
          </p:cNvPr>
          <p:cNvSpPr txBox="1"/>
          <p:nvPr/>
        </p:nvSpPr>
        <p:spPr>
          <a:xfrm>
            <a:off x="9232739" y="3437687"/>
            <a:ext cx="2959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YOU!</a:t>
            </a:r>
            <a:endParaRPr lang="en-IL" sz="3200" b="1" i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A01B9-CB23-02ED-2F8A-7D980B89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35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BED88D-8374-438F-5B2A-BF4CA736F822}"/>
              </a:ext>
            </a:extLst>
          </p:cNvPr>
          <p:cNvSpPr/>
          <p:nvPr/>
        </p:nvSpPr>
        <p:spPr>
          <a:xfrm>
            <a:off x="9907929" y="2014289"/>
            <a:ext cx="2177296" cy="323431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8332B9-6CE3-599A-A555-8ACCA1EBEADD}"/>
              </a:ext>
            </a:extLst>
          </p:cNvPr>
          <p:cNvSpPr/>
          <p:nvPr/>
        </p:nvSpPr>
        <p:spPr>
          <a:xfrm>
            <a:off x="327025" y="1618953"/>
            <a:ext cx="9055965" cy="93614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F8532A-5959-D27C-FDA0-F3B4E465DC09}"/>
              </a:ext>
            </a:extLst>
          </p:cNvPr>
          <p:cNvSpPr/>
          <p:nvPr/>
        </p:nvSpPr>
        <p:spPr>
          <a:xfrm>
            <a:off x="387986" y="2691277"/>
            <a:ext cx="8995006" cy="122248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AABDDE-B5BD-3912-1ADA-BCB97F8CC2BA}"/>
              </a:ext>
            </a:extLst>
          </p:cNvPr>
          <p:cNvSpPr/>
          <p:nvPr/>
        </p:nvSpPr>
        <p:spPr>
          <a:xfrm>
            <a:off x="327026" y="4188493"/>
            <a:ext cx="9055966" cy="1222482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0EC8-9BE9-B4EA-861E-F902C920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244817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Overview</a:t>
            </a:r>
            <a:endParaRPr lang="en-IL" sz="4800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8A5230C-3214-CEA5-9450-C7D148D93F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4129" y="1654466"/>
            <a:ext cx="899500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IL" altLang="en-IL" sz="2400" i="0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Biological</a:t>
            </a:r>
            <a:r>
              <a:rPr kumimoji="0" lang="en-IL" altLang="en-IL" sz="2400" b="1" i="0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 DNA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sequences </a:t>
            </a: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contain many</a:t>
            </a:r>
            <a:r>
              <a:rPr kumimoji="0" lang="en-US" altLang="en-IL" sz="2400" b="0" i="0" u="none" strike="noStrike" cap="none" normalizeH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 regions with </a:t>
            </a:r>
            <a:r>
              <a:rPr kumimoji="0" lang="en-US" altLang="en-IL" sz="2400" b="1" i="0" u="none" strike="noStrike" cap="none" normalizeH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hidden simple repeats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— short </a:t>
            </a:r>
            <a:r>
              <a:rPr lang="en-US" altLang="en-IL" sz="2400" dirty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repeated </a:t>
            </a:r>
            <a:r>
              <a:rPr lang="en-IL" altLang="en-IL" sz="2400" dirty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sequences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with </a:t>
            </a: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multiple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variation</a:t>
            </a: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s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.</a:t>
            </a:r>
            <a:endParaRPr kumimoji="0" lang="en-US" altLang="en-IL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Although many such regions have been identified, a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statistically robust and accurate algorithm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 for the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detection and precise mapping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 of </a:t>
            </a:r>
            <a:r>
              <a:rPr kumimoji="0" lang="en-US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the 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hidden repeats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has not yet been developed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.</a:t>
            </a:r>
            <a:endParaRPr kumimoji="0" lang="en-US" altLang="en-IL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24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One of the key challenges is that the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signal level of hidden repeats is often very low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 — making it </a:t>
            </a:r>
            <a:r>
              <a:rPr lang="en-IL" altLang="en-IL" sz="2400" b="1" dirty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hard</a:t>
            </a:r>
            <a:r>
              <a:rPr lang="en-US" altLang="en-IL" sz="2400" b="1" dirty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ly</a:t>
            </a:r>
            <a:r>
              <a:rPr lang="en-IL" altLang="en-IL" sz="2400" b="1" dirty="0">
                <a:solidFill>
                  <a:srgbClr val="002060"/>
                </a:solidFill>
                <a:latin typeface="Calibri (Body)"/>
                <a:cs typeface="Arial" panose="020B0604020202020204" pitchFamily="34" charset="0"/>
              </a:rPr>
              <a:t> distinguish</a:t>
            </a: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able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 from other overlapping signals in the DNA or from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biological noise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 (Body)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 descr="Building Blocks of the Genetic Code - ASHG">
            <a:extLst>
              <a:ext uri="{FF2B5EF4-FFF2-40B4-BE49-F238E27FC236}">
                <a16:creationId xmlns:a16="http://schemas.microsoft.com/office/drawing/2014/main" id="{DDEAEA91-882A-EB52-BF94-E8183A5E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462" y="1967322"/>
            <a:ext cx="2625538" cy="34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25675-A133-3BB1-3871-5E4E982B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505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086D9B-EFD4-2D60-FDE9-FC1A4960ADF2}"/>
              </a:ext>
            </a:extLst>
          </p:cNvPr>
          <p:cNvSpPr/>
          <p:nvPr/>
        </p:nvSpPr>
        <p:spPr>
          <a:xfrm>
            <a:off x="387504" y="5047845"/>
            <a:ext cx="11367159" cy="181015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4799" y="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60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Motivation</a:t>
            </a:r>
            <a:endParaRPr lang="he-IL" sz="6000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398021-64D6-010A-400F-22FCDEC66B31}"/>
              </a:ext>
            </a:extLst>
          </p:cNvPr>
          <p:cNvSpPr/>
          <p:nvPr/>
        </p:nvSpPr>
        <p:spPr>
          <a:xfrm>
            <a:off x="380998" y="1271276"/>
            <a:ext cx="11430001" cy="132197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0" name="Rectangle 9" descr="DNA">
            <a:extLst>
              <a:ext uri="{FF2B5EF4-FFF2-40B4-BE49-F238E27FC236}">
                <a16:creationId xmlns:a16="http://schemas.microsoft.com/office/drawing/2014/main" id="{73AFCCAF-D23A-B226-5581-E458DD1F0E62}"/>
              </a:ext>
            </a:extLst>
          </p:cNvPr>
          <p:cNvSpPr/>
          <p:nvPr/>
        </p:nvSpPr>
        <p:spPr>
          <a:xfrm>
            <a:off x="603087" y="1492449"/>
            <a:ext cx="827250" cy="949952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-11000" r="-1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2D920-5E00-9B12-2088-41B82DDB6532}"/>
              </a:ext>
            </a:extLst>
          </p:cNvPr>
          <p:cNvSpPr/>
          <p:nvPr/>
        </p:nvSpPr>
        <p:spPr>
          <a:xfrm>
            <a:off x="1494815" y="1356127"/>
            <a:ext cx="10380662" cy="108627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3449BB-02AC-7548-13CE-2D8FF4BAA844}"/>
              </a:ext>
            </a:extLst>
          </p:cNvPr>
          <p:cNvSpPr/>
          <p:nvPr/>
        </p:nvSpPr>
        <p:spPr>
          <a:xfrm>
            <a:off x="387504" y="2760137"/>
            <a:ext cx="11430001" cy="2120822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8" descr="Bullseye">
            <a:extLst>
              <a:ext uri="{FF2B5EF4-FFF2-40B4-BE49-F238E27FC236}">
                <a16:creationId xmlns:a16="http://schemas.microsoft.com/office/drawing/2014/main" id="{AC0DBE66-EAEB-29AC-D7F2-29354FD68B99}"/>
              </a:ext>
            </a:extLst>
          </p:cNvPr>
          <p:cNvSpPr/>
          <p:nvPr/>
        </p:nvSpPr>
        <p:spPr>
          <a:xfrm>
            <a:off x="498615" y="3235473"/>
            <a:ext cx="1036194" cy="1019299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2E32B2-5A77-E164-6E44-207C1FF1F1CB}"/>
              </a:ext>
            </a:extLst>
          </p:cNvPr>
          <p:cNvSpPr txBox="1"/>
          <p:nvPr/>
        </p:nvSpPr>
        <p:spPr>
          <a:xfrm>
            <a:off x="1552786" y="5198695"/>
            <a:ext cx="99317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The algorithm is designed to be </a:t>
            </a:r>
            <a:r>
              <a:rPr lang="en-US" sz="2400" b="1" dirty="0">
                <a:solidFill>
                  <a:srgbClr val="002060"/>
                </a:solidFill>
              </a:rPr>
              <a:t>computationally efficient</a:t>
            </a:r>
            <a:r>
              <a:rPr lang="en-US" sz="2400" dirty="0">
                <a:solidFill>
                  <a:srgbClr val="002060"/>
                </a:solidFill>
              </a:rPr>
              <a:t>, allowing analysis of </a:t>
            </a:r>
          </a:p>
          <a:p>
            <a:pPr lvl="0" algn="l"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</a:rPr>
              <a:t>large genomic data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b="1" dirty="0">
                <a:solidFill>
                  <a:srgbClr val="002060"/>
                </a:solidFill>
              </a:rPr>
              <a:t>make map comparison</a:t>
            </a:r>
            <a:r>
              <a:rPr lang="en-US" sz="2400" dirty="0">
                <a:solidFill>
                  <a:srgbClr val="002060"/>
                </a:solidFill>
              </a:rPr>
              <a:t> between individuals.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This may reveal </a:t>
            </a:r>
            <a:r>
              <a:rPr lang="en-US" sz="2400" b="1" dirty="0">
                <a:solidFill>
                  <a:srgbClr val="002060"/>
                </a:solidFill>
              </a:rPr>
              <a:t>biological differences</a:t>
            </a:r>
            <a:r>
              <a:rPr lang="en-US" sz="2400" dirty="0">
                <a:solidFill>
                  <a:srgbClr val="002060"/>
                </a:solidFill>
              </a:rPr>
              <a:t>, explain </a:t>
            </a:r>
            <a:r>
              <a:rPr lang="en-US" sz="2400" b="1" dirty="0">
                <a:solidFill>
                  <a:srgbClr val="002060"/>
                </a:solidFill>
              </a:rPr>
              <a:t>disease risk</a:t>
            </a:r>
            <a:r>
              <a:rPr lang="en-US" sz="2400" dirty="0">
                <a:solidFill>
                  <a:srgbClr val="002060"/>
                </a:solidFill>
              </a:rPr>
              <a:t>, and uncover links between </a:t>
            </a:r>
            <a:r>
              <a:rPr lang="en-US" sz="2400" b="1" dirty="0">
                <a:solidFill>
                  <a:srgbClr val="002060"/>
                </a:solidFill>
              </a:rPr>
              <a:t>hidden repeats and genomic instability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8670B-CF51-B1D6-DF5C-D55868174A36}"/>
              </a:ext>
            </a:extLst>
          </p:cNvPr>
          <p:cNvSpPr txBox="1"/>
          <p:nvPr/>
        </p:nvSpPr>
        <p:spPr>
          <a:xfrm>
            <a:off x="1552786" y="2910987"/>
            <a:ext cx="99317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Our goal is to </a:t>
            </a:r>
            <a:r>
              <a:rPr lang="en-US" sz="2400" b="1" dirty="0">
                <a:solidFill>
                  <a:srgbClr val="002060"/>
                </a:solidFill>
              </a:rPr>
              <a:t>refine and expand</a:t>
            </a:r>
            <a:r>
              <a:rPr lang="en-US" sz="2400" dirty="0">
                <a:solidFill>
                  <a:srgbClr val="002060"/>
                </a:solidFill>
              </a:rPr>
              <a:t> the algorithm to improve its </a:t>
            </a:r>
            <a:r>
              <a:rPr lang="en-US" sz="2400" b="1" dirty="0">
                <a:solidFill>
                  <a:srgbClr val="002060"/>
                </a:solidFill>
              </a:rPr>
              <a:t>accuracy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b="1" dirty="0">
                <a:solidFill>
                  <a:srgbClr val="002060"/>
                </a:solidFill>
              </a:rPr>
              <a:t>biological interpretability</a:t>
            </a:r>
            <a:r>
              <a:rPr lang="en-US" sz="2400" dirty="0">
                <a:solidFill>
                  <a:srgbClr val="002060"/>
                </a:solidFill>
              </a:rPr>
              <a:t> — for example, by using </a:t>
            </a:r>
            <a:r>
              <a:rPr lang="en-US" sz="2400" b="1" dirty="0">
                <a:solidFill>
                  <a:srgbClr val="002060"/>
                </a:solidFill>
              </a:rPr>
              <a:t>advanced statistical methods</a:t>
            </a:r>
            <a:r>
              <a:rPr lang="en-US" sz="2400" dirty="0">
                <a:solidFill>
                  <a:srgbClr val="002060"/>
                </a:solidFill>
              </a:rPr>
              <a:t> to better </a:t>
            </a:r>
            <a:r>
              <a:rPr lang="en-US" sz="2400" b="1" dirty="0">
                <a:solidFill>
                  <a:srgbClr val="002060"/>
                </a:solidFill>
              </a:rPr>
              <a:t>filter noise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b="1" u="sng" dirty="0">
                <a:solidFill>
                  <a:srgbClr val="002060"/>
                </a:solidFill>
              </a:rPr>
              <a:t>We also aim </a:t>
            </a:r>
            <a:r>
              <a:rPr lang="en-US" sz="2400" dirty="0">
                <a:solidFill>
                  <a:srgbClr val="002060"/>
                </a:solidFill>
              </a:rPr>
              <a:t>to study the relationship between </a:t>
            </a:r>
            <a:r>
              <a:rPr lang="en-US" sz="2400" b="1" dirty="0">
                <a:solidFill>
                  <a:srgbClr val="002060"/>
                </a:solidFill>
              </a:rPr>
              <a:t>hidden repeats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b="1" dirty="0">
                <a:solidFill>
                  <a:srgbClr val="002060"/>
                </a:solidFill>
              </a:rPr>
              <a:t>isochore structures</a:t>
            </a:r>
            <a:r>
              <a:rPr lang="en-US" sz="2400" dirty="0">
                <a:solidFill>
                  <a:srgbClr val="002060"/>
                </a:solidFill>
              </a:rPr>
              <a:t> by analyzing </a:t>
            </a:r>
            <a:r>
              <a:rPr lang="en-US" sz="2400" b="1" dirty="0">
                <a:solidFill>
                  <a:srgbClr val="002060"/>
                </a:solidFill>
              </a:rPr>
              <a:t>GC content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b="1" dirty="0">
                <a:solidFill>
                  <a:srgbClr val="002060"/>
                </a:solidFill>
              </a:rPr>
              <a:t>segment scores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31" name="Graphic 30" descr="Statistics with solid fill">
            <a:extLst>
              <a:ext uri="{FF2B5EF4-FFF2-40B4-BE49-F238E27FC236}">
                <a16:creationId xmlns:a16="http://schemas.microsoft.com/office/drawing/2014/main" id="{66650217-8F84-712C-9CAF-B21C944F87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331" y="5454786"/>
            <a:ext cx="1057478" cy="10574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BCF493-994C-A855-45ED-041B4E1CCD71}"/>
              </a:ext>
            </a:extLst>
          </p:cNvPr>
          <p:cNvSpPr txBox="1"/>
          <p:nvPr/>
        </p:nvSpPr>
        <p:spPr>
          <a:xfrm>
            <a:off x="1552786" y="1352530"/>
            <a:ext cx="93421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solidFill>
                  <a:srgbClr val="002060"/>
                </a:solidFill>
              </a:rPr>
              <a:t>This project continues the work of a </a:t>
            </a:r>
            <a:r>
              <a:rPr lang="en-US" sz="2400" b="1" dirty="0">
                <a:solidFill>
                  <a:srgbClr val="002060"/>
                </a:solidFill>
              </a:rPr>
              <a:t>previous research</a:t>
            </a:r>
            <a:r>
              <a:rPr lang="en-US" sz="2400" dirty="0">
                <a:solidFill>
                  <a:srgbClr val="002060"/>
                </a:solidFill>
              </a:rPr>
              <a:t>, in which a </a:t>
            </a:r>
            <a:r>
              <a:rPr lang="en-US" sz="2400" b="1" dirty="0">
                <a:solidFill>
                  <a:srgbClr val="002060"/>
                </a:solidFill>
              </a:rPr>
              <a:t>segmentation-based algorithm</a:t>
            </a:r>
            <a:r>
              <a:rPr lang="en-US" sz="2400" dirty="0">
                <a:solidFill>
                  <a:srgbClr val="002060"/>
                </a:solidFill>
              </a:rPr>
              <a:t> was proposed to detect </a:t>
            </a:r>
            <a:r>
              <a:rPr lang="en-US" sz="2400" b="1" dirty="0">
                <a:solidFill>
                  <a:srgbClr val="002060"/>
                </a:solidFill>
              </a:rPr>
              <a:t>hidden repeat patterns</a:t>
            </a:r>
            <a:r>
              <a:rPr lang="en-US" sz="2400" dirty="0">
                <a:solidFill>
                  <a:srgbClr val="002060"/>
                </a:solidFill>
              </a:rPr>
              <a:t> in DNA using </a:t>
            </a:r>
            <a:r>
              <a:rPr lang="en-US" sz="2400" b="1" dirty="0">
                <a:solidFill>
                  <a:srgbClr val="002060"/>
                </a:solidFill>
              </a:rPr>
              <a:t>dominant k-</a:t>
            </a:r>
            <a:r>
              <a:rPr lang="en-US" sz="2400" b="1" dirty="0" err="1">
                <a:solidFill>
                  <a:srgbClr val="002060"/>
                </a:solidFill>
              </a:rPr>
              <a:t>mers</a:t>
            </a:r>
            <a:r>
              <a:rPr lang="en-US" sz="2400" dirty="0">
                <a:solidFill>
                  <a:srgbClr val="002060"/>
                </a:solidFill>
              </a:rPr>
              <a:t> and </a:t>
            </a:r>
            <a:r>
              <a:rPr lang="en-US" sz="2400" b="1" dirty="0">
                <a:solidFill>
                  <a:srgbClr val="002060"/>
                </a:solidFill>
              </a:rPr>
              <a:t>statistical testing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  <a:endParaRPr lang="en-US" sz="2400" kern="1200" dirty="0">
              <a:solidFill>
                <a:srgbClr val="00206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011F67-537D-2841-FCAD-4AE746774318}"/>
              </a:ext>
            </a:extLst>
          </p:cNvPr>
          <p:cNvSpPr/>
          <p:nvPr/>
        </p:nvSpPr>
        <p:spPr>
          <a:xfrm>
            <a:off x="437337" y="5424183"/>
            <a:ext cx="1057478" cy="10574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1A43A-41C4-E5A8-894C-0C2E618F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71967"/>
            <a:ext cx="2743200" cy="365125"/>
          </a:xfrm>
        </p:spPr>
        <p:txBody>
          <a:bodyPr/>
          <a:lstStyle/>
          <a:p>
            <a:fld id="{C4813144-7CFC-4A35-AAEE-A81EFCACCCD1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4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90686" y="0"/>
            <a:ext cx="4621553" cy="1129234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Definitions</a:t>
            </a:r>
            <a:endParaRPr lang="he-IL" sz="5400" b="1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963167-5C55-6AA7-01B2-BBA4CFBB32EF}"/>
              </a:ext>
            </a:extLst>
          </p:cNvPr>
          <p:cNvSpPr/>
          <p:nvPr/>
        </p:nvSpPr>
        <p:spPr>
          <a:xfrm>
            <a:off x="5080000" y="3058534"/>
            <a:ext cx="2397760" cy="3799466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87470" y="1164795"/>
            <a:ext cx="7374642" cy="4029682"/>
          </a:xfrm>
        </p:spPr>
        <p:txBody>
          <a:bodyPr>
            <a:noAutofit/>
          </a:bodyPr>
          <a:lstStyle/>
          <a:p>
            <a:pPr marL="0" indent="0" algn="l" rtl="0">
              <a:lnSpc>
                <a:spcPct val="120000"/>
              </a:lnSpc>
              <a:buNone/>
            </a:pPr>
            <a:r>
              <a:rPr lang="en-US" b="1" u="sng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Biological Definitions:</a:t>
            </a:r>
          </a:p>
          <a:p>
            <a:pPr marL="514350" indent="-514350" algn="l" rtl="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DNA:</a:t>
            </a:r>
            <a:br>
              <a:rPr lang="en-US" sz="2400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A molecule composed of nucleotides (A, T, C, G)              that stores genetic information in all living organisms.</a:t>
            </a:r>
            <a:endParaRPr lang="he-IL" sz="2400" dirty="0">
              <a:solidFill>
                <a:srgbClr val="002060"/>
              </a:solidFill>
              <a:latin typeface="Franklin Gothic Demi Cond" panose="020B0706030402020204" pitchFamily="34" charset="0"/>
            </a:endParaRPr>
          </a:p>
          <a:p>
            <a:pPr marL="514350" indent="-514350" algn="l" rtl="0">
              <a:lnSpc>
                <a:spcPct val="12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Triplets / Codons:</a:t>
            </a:r>
            <a:br>
              <a:rPr lang="en-US" sz="2400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DNA is read in groups of 3 letters                                      (called triplets or codons).</a:t>
            </a:r>
            <a:endParaRPr lang="en-US" sz="24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  <a:p>
            <a:pPr algn="l" rtl="0"/>
            <a:endParaRPr lang="he-IL" sz="2400" dirty="0">
              <a:latin typeface="Franklin Gothic Demi Cond" panose="020B07060304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F64031-3592-A459-9726-C16F2591A3A4}"/>
              </a:ext>
            </a:extLst>
          </p:cNvPr>
          <p:cNvSpPr/>
          <p:nvPr/>
        </p:nvSpPr>
        <p:spPr>
          <a:xfrm>
            <a:off x="7345681" y="35561"/>
            <a:ext cx="4655634" cy="323431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403BB2-4E3D-3FEC-B96F-30DF2C70185C}"/>
              </a:ext>
            </a:extLst>
          </p:cNvPr>
          <p:cNvSpPr/>
          <p:nvPr/>
        </p:nvSpPr>
        <p:spPr>
          <a:xfrm>
            <a:off x="7756014" y="3423074"/>
            <a:ext cx="4335907" cy="3399365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E889E51-2BE4-F272-D56D-B4528CB4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93" y="3507970"/>
            <a:ext cx="4432947" cy="32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24E8DEB-C34E-E785-4609-5E8577BA3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5"/>
          <a:stretch/>
        </p:blipFill>
        <p:spPr bwMode="auto">
          <a:xfrm>
            <a:off x="4809603" y="3178090"/>
            <a:ext cx="2940155" cy="380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E840098-5E21-644C-EF94-DE44FF9F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12" y="35561"/>
            <a:ext cx="5978788" cy="326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F4A0B-234A-2071-D338-5A9671C8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607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91B2-5BB8-D262-2A29-64ABF422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8" y="342652"/>
            <a:ext cx="10515600" cy="1325563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Definitions(contd.)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DE559-D95F-7C31-785D-BEF17CC6B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" y="1537634"/>
            <a:ext cx="11993880" cy="4977714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3. </a:t>
            </a:r>
            <a:r>
              <a:rPr lang="en-US" sz="32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Isochore:</a:t>
            </a:r>
            <a:br>
              <a:rPr lang="en-US" sz="3200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sz="32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    </a:t>
            </a:r>
            <a:r>
              <a:rPr lang="en-US" b="1" dirty="0">
                <a:solidFill>
                  <a:srgbClr val="002060"/>
                </a:solidFill>
              </a:rPr>
              <a:t>A large region of DNA with relatively </a:t>
            </a: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     uniform GC content — that is, </a:t>
            </a: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     the percentage of Guanine (G) and Cytosine (C)</a:t>
            </a: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b="1" dirty="0">
                <a:solidFill>
                  <a:srgbClr val="002060"/>
                </a:solidFill>
              </a:rPr>
              <a:t>     bases stays consistent throughout the region.</a:t>
            </a:r>
          </a:p>
          <a:p>
            <a:pPr marL="0" indent="0" algn="l" rtl="0">
              <a:lnSpc>
                <a:spcPct val="120000"/>
              </a:lnSpc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Question: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We want to investigate whether isochore formation is influenced by hidden repeats — in other words, are these regions uniform because of the presence of repeated DNA sequences?</a:t>
            </a:r>
          </a:p>
          <a:p>
            <a:pPr marL="0" indent="0" algn="l" rtl="0">
              <a:lnSpc>
                <a:spcPct val="120000"/>
              </a:lnSpc>
              <a:buNone/>
            </a:pP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F156D-723E-230E-F809-908B96A4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79" y="1850343"/>
            <a:ext cx="4998719" cy="1052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D37C9-C7B6-603D-4CEE-58A29F78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80" y="2974045"/>
            <a:ext cx="4998719" cy="1165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CE47-18F0-C13E-6591-9F8A2A60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153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E852-539E-7E6B-5E7D-B78F87D9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174922"/>
            <a:ext cx="11057314" cy="2028084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4. Hidden Repeats:</a:t>
            </a:r>
            <a:br>
              <a:rPr lang="en-US" sz="3200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sz="32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    </a:t>
            </a:r>
            <a:r>
              <a:rPr lang="en-US" sz="28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DNA sequences that are repetitive in nature but difficult to detect due to</a:t>
            </a:r>
            <a:br>
              <a:rPr lang="en-US" sz="2800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sz="28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     mutations, variability, or low complexity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.</a:t>
            </a:r>
            <a:b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     </a:t>
            </a:r>
            <a:r>
              <a:rPr lang="en-US" sz="2800" b="1" dirty="0">
                <a:solidFill>
                  <a:srgbClr val="002060"/>
                </a:solidFill>
                <a:highlight>
                  <a:srgbClr val="A7DBE9"/>
                </a:highlight>
                <a:latin typeface="Franklin Gothic Demi Cond" panose="020B0706030402020204" pitchFamily="34" charset="0"/>
              </a:rPr>
              <a:t>Example 1: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ATG </a:t>
            </a:r>
            <a:r>
              <a:rPr lang="en-US" sz="2800" b="1" dirty="0" err="1">
                <a:solidFill>
                  <a:srgbClr val="002060"/>
                </a:solidFill>
                <a:latin typeface="Franklin Gothic Demi Cond" panose="020B0706030402020204" pitchFamily="34" charset="0"/>
              </a:rPr>
              <a:t>ATG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Franklin Gothic Demi Cond" panose="020B0706030402020204" pitchFamily="34" charset="0"/>
              </a:rPr>
              <a:t>ATG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CGT </a:t>
            </a:r>
            <a:r>
              <a:rPr lang="en-I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ATG  ||  </a:t>
            </a:r>
            <a:r>
              <a:rPr lang="en-US" sz="2800" b="1" dirty="0">
                <a:solidFill>
                  <a:srgbClr val="002060"/>
                </a:solidFill>
                <a:highlight>
                  <a:srgbClr val="A7DBE9"/>
                </a:highlight>
                <a:latin typeface="Franklin Gothic Demi Cond" panose="020B0706030402020204" pitchFamily="34" charset="0"/>
              </a:rPr>
              <a:t>Example 2: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ATG ATC ATG CGT </a:t>
            </a:r>
            <a:r>
              <a:rPr lang="en-I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r>
              <a:rPr lang="en-US" sz="2800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 ATG</a:t>
            </a:r>
            <a:br>
              <a:rPr lang="en-US" sz="3200" dirty="0">
                <a:latin typeface="Franklin Gothic Demi Cond" panose="020B0706030402020204" pitchFamily="34" charset="0"/>
              </a:rPr>
            </a:br>
            <a:endParaRPr lang="en-IL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CB791-EE77-A7A9-D260-7D8F76D8D0F7}"/>
              </a:ext>
            </a:extLst>
          </p:cNvPr>
          <p:cNvSpPr txBox="1"/>
          <p:nvPr/>
        </p:nvSpPr>
        <p:spPr>
          <a:xfrm>
            <a:off x="289560" y="29559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Definitions(contd.)</a:t>
            </a:r>
            <a:endParaRPr lang="en-IL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E716B-E682-E676-2566-A9E13A3E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13" y="3034729"/>
            <a:ext cx="10464259" cy="374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47BB1-C8BF-453D-676E-AE4731EA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9560" y="6440921"/>
            <a:ext cx="2743200" cy="365125"/>
          </a:xfrm>
        </p:spPr>
        <p:txBody>
          <a:bodyPr/>
          <a:lstStyle/>
          <a:p>
            <a:fld id="{C4813144-7CFC-4A35-AAEE-A81EFCACCCD1}" type="slidenum">
              <a:rPr lang="he-IL" smtClean="0"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6116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CC47-07CA-6AE5-879D-FAD4B6A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77952"/>
            <a:ext cx="10515600" cy="1325563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Definitions(contd.)</a:t>
            </a:r>
            <a:endParaRPr lang="en-IL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FBF32-7F24-F46B-C11E-21D644490128}"/>
              </a:ext>
            </a:extLst>
          </p:cNvPr>
          <p:cNvSpPr/>
          <p:nvPr/>
        </p:nvSpPr>
        <p:spPr>
          <a:xfrm>
            <a:off x="472440" y="1419227"/>
            <a:ext cx="10388600" cy="4117973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>
                  <a:alpha val="16000"/>
                </a:srgbClr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DFE2-864B-9C69-2A10-B9E70399A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1507974"/>
            <a:ext cx="10515600" cy="435133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b="1" u="sng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Statistical Definitions:</a:t>
            </a:r>
          </a:p>
          <a:p>
            <a:pPr marL="514350" indent="-514350" algn="l" rtl="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Segment Score</a:t>
            </a:r>
            <a:br>
              <a:rPr lang="en-US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A numeric value indicating how similar a DNA segment is to a specific repeating pattern based on base frequencies.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P-value</a:t>
            </a:r>
            <a:br>
              <a:rPr lang="en-US" dirty="0">
                <a:solidFill>
                  <a:srgbClr val="002060"/>
                </a:solidFill>
                <a:latin typeface="Franklin Gothic Demi Cond" panose="020B0706030402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A number between 0 and 1 that indicates how likely it is to observe the current results if there were no real effect; lower values suggest stronger evidence against randomness (In short probability of seeing the results just by random chance).</a:t>
            </a:r>
          </a:p>
          <a:p>
            <a:endParaRPr lang="en-IL" dirty="0">
              <a:latin typeface="Franklin Gothic Demi Cond" panose="020B07060304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224B7-1D99-2C13-4A98-60AD0921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791" y="6413350"/>
            <a:ext cx="2743200" cy="365125"/>
          </a:xfrm>
        </p:spPr>
        <p:txBody>
          <a:bodyPr/>
          <a:lstStyle/>
          <a:p>
            <a:fld id="{C4813144-7CFC-4A35-AAEE-A81EFCACCCD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381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6058" y="1019908"/>
            <a:ext cx="7456613" cy="5838092"/>
          </a:xfrm>
        </p:spPr>
        <p:txBody>
          <a:bodyPr>
            <a:normAutofit/>
          </a:bodyPr>
          <a:lstStyle/>
          <a:p>
            <a:pPr algn="l" rtl="0"/>
            <a:r>
              <a:rPr lang="en-US" sz="24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S₁ – Strong Segment (Low P-value)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7 codons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  “ATG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  <a:p>
            <a:pPr marL="0" indent="0" algn="l" rtl="0">
              <a:buNone/>
            </a:pP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Repeat is clear: </a:t>
            </a: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ATG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pPr marL="0" indent="0" algn="l" rtl="0">
              <a:buNone/>
            </a:pPr>
            <a:endParaRPr lang="en-US" sz="2400" dirty="0"/>
          </a:p>
          <a:p>
            <a:pPr algn="l" rtl="0"/>
            <a:r>
              <a:rPr lang="en-US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S₂ – Weak Segment (High P-value / Noise) — 7 codons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 “GTC AAG CCT TGA GAC CAA TTG”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rgbClr val="C00000"/>
                </a:solidFill>
              </a:rPr>
              <a:t>   Repeat NOT clear</a:t>
            </a:r>
          </a:p>
          <a:p>
            <a:pPr marL="0" indent="0" algn="l" rtl="0">
              <a:buNone/>
            </a:pPr>
            <a:endParaRPr lang="en-US" sz="2400" b="1" dirty="0">
              <a:solidFill>
                <a:srgbClr val="C00000"/>
              </a:solidFill>
            </a:endParaRPr>
          </a:p>
          <a:p>
            <a:pPr algn="l" rtl="0"/>
            <a:r>
              <a:rPr lang="en-US" sz="24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S₃ – Strong Segment (Low P-value) — 7 codons</a:t>
            </a:r>
          </a:p>
          <a:p>
            <a:pPr marL="0" indent="0" algn="l" rtl="0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 “ATG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ACG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ATG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AAG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ATG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ATG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”</a:t>
            </a:r>
          </a:p>
          <a:p>
            <a:pPr marL="0" indent="0" algn="l" rtl="0">
              <a:buNone/>
            </a:pP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Repeat is clear: 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A</a:t>
            </a:r>
            <a:r>
              <a:rPr kumimoji="0" lang="en-US" altLang="en-IL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T</a:t>
            </a:r>
            <a:r>
              <a:rPr kumimoji="0" lang="en-IL" altLang="en-IL" sz="24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G</a:t>
            </a:r>
            <a:r>
              <a:rPr kumimoji="0" lang="en-IL" altLang="en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IL" altLang="en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A9974-F23E-E0F4-80BA-5A0C8911C995}"/>
              </a:ext>
            </a:extLst>
          </p:cNvPr>
          <p:cNvSpPr txBox="1"/>
          <p:nvPr/>
        </p:nvSpPr>
        <p:spPr>
          <a:xfrm>
            <a:off x="249554" y="349654"/>
            <a:ext cx="9260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rgbClr val="002060"/>
                </a:solidFill>
                <a:latin typeface="Amasis MT Pro Black" panose="02040A04050005020304" pitchFamily="18" charset="0"/>
              </a:rPr>
              <a:t>Example Of Strong/Weak 3-mer Segment:</a:t>
            </a:r>
            <a:endParaRPr lang="en-IL" sz="3200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87BEDB-1CE7-6D3D-F770-B4B467BF5173}"/>
              </a:ext>
            </a:extLst>
          </p:cNvPr>
          <p:cNvSpPr/>
          <p:nvPr/>
        </p:nvSpPr>
        <p:spPr>
          <a:xfrm>
            <a:off x="7706167" y="1483360"/>
            <a:ext cx="4485834" cy="405682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C3DDEE"/>
              </a:gs>
              <a:gs pos="83000">
                <a:srgbClr val="CBEBEF">
                  <a:lumMod val="0"/>
                  <a:lumOff val="100000"/>
                  <a:alpha val="0"/>
                </a:srgbClr>
              </a:gs>
              <a:gs pos="34000">
                <a:srgbClr val="D3F8F0"/>
              </a:gs>
            </a:gsLst>
            <a:lin ang="13800000" scaled="0"/>
            <a:tileRect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25AC3B-61CB-4474-D1BF-15FE14CC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93" y="1317813"/>
            <a:ext cx="5715781" cy="46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1824C-0BD3-90E9-1CE5-B08AE764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3144-7CFC-4A35-AAEE-A81EFCACCCD1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92322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TM02900688[[fn=פיאה]]</Template>
  <TotalTime>10482</TotalTime>
  <Words>1911</Words>
  <Application>Microsoft Office PowerPoint</Application>
  <PresentationFormat>Widescreen</PresentationFormat>
  <Paragraphs>308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ADLaM Display</vt:lpstr>
      <vt:lpstr>Amasis MT Pro Black</vt:lpstr>
      <vt:lpstr>Arial</vt:lpstr>
      <vt:lpstr>Calibri</vt:lpstr>
      <vt:lpstr>Calibri (Body)</vt:lpstr>
      <vt:lpstr>Calibri Light</vt:lpstr>
      <vt:lpstr>Franklin Gothic Demi Cond</vt:lpstr>
      <vt:lpstr>ערכת נושא Office</vt:lpstr>
      <vt:lpstr>A new generation of DNA hidden repeats detection algorithm and its application for isochore research </vt:lpstr>
      <vt:lpstr>Table Of Contents</vt:lpstr>
      <vt:lpstr>Problem Overview</vt:lpstr>
      <vt:lpstr>Motivation</vt:lpstr>
      <vt:lpstr>Definitions</vt:lpstr>
      <vt:lpstr>Definitions(contd.)</vt:lpstr>
      <vt:lpstr>4. Hidden Repeats:      DNA sequences that are repetitive in nature but difficult to detect due to       mutations, variability, or low complexity.       Example 1: ATG ATG ATG CGT → ATG  ||  Example 2: ATG ATC ATG CGT → ATG </vt:lpstr>
      <vt:lpstr>Definitions(contd.)</vt:lpstr>
      <vt:lpstr>PowerPoint Presentation</vt:lpstr>
      <vt:lpstr>PowerPoint Presentation</vt:lpstr>
      <vt:lpstr>Algorithm: Hidden Repeat Detection Using Dominant k-mer  Segmentation with Binomial Testing</vt:lpstr>
      <vt:lpstr>Step-by-Step Algorithm</vt:lpstr>
      <vt:lpstr>PowerPoint Presentation</vt:lpstr>
      <vt:lpstr>PowerPoint Presentation</vt:lpstr>
      <vt:lpstr>PowerPoint Presentation</vt:lpstr>
      <vt:lpstr>Method 1: Manual Calculation Using the Exact Formula (Hard Way)</vt:lpstr>
      <vt:lpstr>Method 2: Using Chi-squared Critical Value Tables</vt:lpstr>
      <vt:lpstr>Method 3: Accurate Calculation Using Software</vt:lpstr>
      <vt:lpstr>PowerPoint Presentation</vt:lpstr>
      <vt:lpstr>Pseudocode Summary –  Hidden Repeat Detection Algorithm</vt:lpstr>
      <vt:lpstr>Research Plan </vt:lpstr>
      <vt:lpstr>🧬Conclusion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generation of DNA hidden repeats detection algorithm and its application for isochore research</dc:title>
  <dc:creator>חליל מנסור</dc:creator>
  <cp:lastModifiedBy>Fatmeh Zoabi</cp:lastModifiedBy>
  <cp:revision>89</cp:revision>
  <dcterms:created xsi:type="dcterms:W3CDTF">2025-07-02T17:38:48Z</dcterms:created>
  <dcterms:modified xsi:type="dcterms:W3CDTF">2025-07-14T14:56:08Z</dcterms:modified>
</cp:coreProperties>
</file>